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59" r:id="rId37"/>
  </p:sldIdLst>
  <p:sldSz cx="9144000" cy="6858000" type="screen4x3"/>
  <p:notesSz cx="6858000" cy="9144000"/>
  <p:custDataLst>
    <p:tags r:id="rId41"/>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100" d="100"/>
          <a:sy n="100" d="100"/>
        </p:scale>
        <p:origin x="-78" y="2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2.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3D00AB47-E650-4C32-96A6-8272DC5A6C9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EFE62B7-B77A-4576-940D-420D3C85CD30}"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B645EB2-E5CF-45DE-A170-4EF1B19E4317}"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5E33ED5-E08F-4073-8B02-55EC75835195}"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30BF054-EF12-446B-97EF-48E157B4CBD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A15FF4A-8345-4739-B94B-26D835FA0E99}"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59EE7113-3736-4E48-8742-0074C8D3E12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85EB119-078B-4AC1-8BAC-4E2C1306C2C4}"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0BA9B2D6-D0D8-444F-890C-F5C235163B70}"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A1FE60F-CD51-43BF-A193-CA4277920D90}"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CFB6E594-F6FD-4AF9-B6B2-A10DDE8C273D}"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753CE6F-4382-4E7A-B78A-32A61CFE6996}"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16D2EB9F-0545-4115-A3F7-4B76F71713B5}"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F273C36-C903-44EE-A969-A792CDF0E0EF}"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EFB301D-7EC6-4A66-99E2-9B7771991CBE}"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09DEC4C-C2CA-439C-9B34-FA2D2986A22E}"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6127E57-37C7-47B1-92E5-A3FCC790FC11}"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7DBF7F0-2E08-49E3-9915-64100B93CF5C}"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F854A208-7E46-4897-92F5-A58A662CF4E6}"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C79763D-06A8-463E-9E1A-796C0FAFAA26}"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28CA7304-2E7D-4BEB-875D-86D95001AAE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8930CE6-D62A-4639-B6A1-CA2D26F653DE}"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alphaModFix amt="47000"/>
          </a:blip>
          <a:srcRect/>
          <a:stretch>
            <a:fillRect/>
          </a:stretch>
        </a:blipFill>
        <a:effectLst/>
      </p:bgPr>
    </p:bg>
    <p:spTree>
      <p:nvGrpSpPr>
        <p:cNvPr id="1" name=""/>
        <p:cNvGrpSpPr/>
        <p:nvPr/>
      </p:nvGrpSpPr>
      <p:grpSpPr>
        <a:xfrm>
          <a:off x="0" y="0"/>
          <a:ext cx="0" cy="0"/>
          <a:chOff x="0" y="0"/>
          <a:chExt cx="0" cy="0"/>
        </a:xfrm>
      </p:grpSpPr>
      <p:pic>
        <p:nvPicPr>
          <p:cNvPr id="1026" name="图片 7" descr="曲别针-红-内页.jpg"/>
          <p:cNvPicPr>
            <a:picLocks noChangeAspect="1"/>
          </p:cNvPicPr>
          <p:nvPr userDrawn="1"/>
        </p:nvPicPr>
        <p:blipFill>
          <a:blip r:embed="rId13"/>
          <a:srcRect/>
          <a:stretch>
            <a:fillRect/>
          </a:stretch>
        </p:blipFill>
        <p:spPr bwMode="auto">
          <a:xfrm>
            <a:off x="0" y="0"/>
            <a:ext cx="9144000" cy="6858000"/>
          </a:xfrm>
          <a:prstGeom prst="rect">
            <a:avLst/>
          </a:prstGeom>
          <a:noFill/>
          <a:ln w="9525">
            <a:noFill/>
            <a:miter lim="800000"/>
            <a:headEnd/>
            <a:tailEnd/>
          </a:ln>
        </p:spPr>
      </p:pic>
      <p:sp>
        <p:nvSpPr>
          <p:cNvPr id="1027" name="标题占位符 1"/>
          <p:cNvSpPr>
            <a:spLocks noGrp="1"/>
          </p:cNvSpPr>
          <p:nvPr>
            <p:ph type="title"/>
          </p:nvPr>
        </p:nvSpPr>
        <p:spPr bwMode="auto">
          <a:xfrm>
            <a:off x="71438" y="60325"/>
            <a:ext cx="8229600" cy="582613"/>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8" name="文本占位符 2"/>
          <p:cNvSpPr>
            <a:spLocks noGrp="1"/>
          </p:cNvSpPr>
          <p:nvPr>
            <p:ph type="body" idx="1"/>
          </p:nvPr>
        </p:nvSpPr>
        <p:spPr bwMode="auto">
          <a:xfrm>
            <a:off x="457200" y="928688"/>
            <a:ext cx="8229600" cy="452596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56D45A52-6F4C-40F0-AA06-89A8E8A22D38}" type="datetimeFigureOut">
              <a:rPr lang="zh-CN" altLang="en-US"/>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DCF8434C-11F2-46BE-B8FA-3807B671B1C2}"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kern="1200">
          <a:solidFill>
            <a:schemeClr val="tx1"/>
          </a:solidFill>
          <a:latin typeface="微软雅黑" panose="020B0503020204020204" pitchFamily="34" charset="-122"/>
          <a:ea typeface="微软雅黑" panose="020B0503020204020204" pitchFamily="34" charset="-122"/>
          <a:cs typeface="+mj-cs"/>
        </a:defRPr>
      </a:lvl1pPr>
      <a:lvl2pPr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2pPr>
      <a:lvl3pPr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3pPr>
      <a:lvl4pPr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4pPr>
      <a:lvl5pPr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5pPr>
      <a:lvl6pPr marL="457200"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6pPr>
      <a:lvl7pPr marL="914400"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7pPr>
      <a:lvl8pPr marL="1371600"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8pPr>
      <a:lvl9pPr marL="1828800" algn="l" rtl="0" fontAlgn="base">
        <a:spcBef>
          <a:spcPct val="0"/>
        </a:spcBef>
        <a:spcAft>
          <a:spcPct val="0"/>
        </a:spcAft>
        <a:defRPr sz="3200">
          <a:solidFill>
            <a:schemeClr val="tx1"/>
          </a:solidFill>
          <a:latin typeface="微软雅黑" panose="020B0503020204020204" pitchFamily="34" charset="-122"/>
          <a:ea typeface="微软雅黑" panose="020B0503020204020204" pitchFamily="34"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8" name="TextBox 6"/>
          <p:cNvSpPr txBox="1">
            <a:spLocks noChangeArrowheads="1"/>
          </p:cNvSpPr>
          <p:nvPr/>
        </p:nvSpPr>
        <p:spPr bwMode="auto">
          <a:xfrm>
            <a:off x="3213100" y="3043873"/>
            <a:ext cx="3096260" cy="1445260"/>
          </a:xfrm>
          <a:prstGeom prst="rect">
            <a:avLst/>
          </a:prstGeom>
          <a:noFill/>
          <a:ln w="9525">
            <a:noFill/>
            <a:miter lim="800000"/>
          </a:ln>
        </p:spPr>
        <p:txBody>
          <a:bodyPr wrap="none">
            <a:spAutoFit/>
          </a:bodyPr>
          <a:lstStyle/>
          <a:p>
            <a:pPr algn="ctr"/>
            <a:r>
              <a:rPr lang="en-US" altLang="zh-CN" sz="4400">
                <a:latin typeface="微软雅黑" panose="020B0503020204020204" pitchFamily="34" charset="-122"/>
                <a:ea typeface="微软雅黑" panose="020B0503020204020204" pitchFamily="34" charset="-122"/>
                <a:sym typeface="+mn-ea"/>
              </a:rPr>
              <a:t>CMMI </a:t>
            </a:r>
            <a:r>
              <a:rPr lang="zh-CN" altLang="en-US" sz="4400" dirty="0">
                <a:latin typeface="微软雅黑" panose="020B0503020204020204" pitchFamily="34" charset="-122"/>
                <a:ea typeface="微软雅黑" panose="020B0503020204020204" pitchFamily="34" charset="-122"/>
                <a:sym typeface="+mn-ea"/>
              </a:rPr>
              <a:t>介绍</a:t>
            </a:r>
            <a:endParaRPr lang="zh-CN" altLang="en-US" sz="4400" dirty="0">
              <a:latin typeface="微软雅黑" panose="020B0503020204020204" pitchFamily="34" charset="-122"/>
              <a:ea typeface="微软雅黑" panose="020B0503020204020204" pitchFamily="34" charset="-122"/>
            </a:endParaRPr>
          </a:p>
          <a:p>
            <a:pPr algn="ctr"/>
            <a:endParaRPr lang="zh-CN" altLang="en-US" sz="44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2770" name="任意多边形 32769"/>
          <p:cNvSpPr/>
          <p:nvPr/>
        </p:nvSpPr>
        <p:spPr>
          <a:xfrm>
            <a:off x="11113" y="4292600"/>
            <a:ext cx="2568575" cy="2565400"/>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solidFill>
            <a:schemeClr val="accent1">
              <a:alpha val="0"/>
            </a:schemeClr>
          </a:solidFill>
          <a:ln w="9525" cap="flat" cmpd="sng">
            <a:solidFill>
              <a:schemeClr val="accent1"/>
            </a:solidFill>
            <a:prstDash val="solid"/>
            <a:headEnd type="none" w="med" len="med"/>
            <a:tailEnd type="none" w="med" len="med"/>
          </a:ln>
        </p:spPr>
        <p:txBody>
          <a:bodyPr/>
          <a:p>
            <a:endParaRPr lang="zh-CN" altLang="en-US"/>
          </a:p>
        </p:txBody>
      </p:sp>
      <p:sp>
        <p:nvSpPr>
          <p:cNvPr id="32771" name="直接连接符 32770"/>
          <p:cNvSpPr/>
          <p:nvPr/>
        </p:nvSpPr>
        <p:spPr>
          <a:xfrm flipH="1">
            <a:off x="0" y="6400800"/>
            <a:ext cx="2819400" cy="228600"/>
          </a:xfrm>
          <a:prstGeom prst="line">
            <a:avLst/>
          </a:prstGeom>
          <a:ln w="9525" cap="flat" cmpd="sng">
            <a:solidFill>
              <a:schemeClr val="accent1">
                <a:alpha val="39999"/>
              </a:schemeClr>
            </a:solidFill>
            <a:prstDash val="solid"/>
            <a:headEnd type="none" w="med" len="med"/>
            <a:tailEnd type="none" w="med" len="med"/>
          </a:ln>
        </p:spPr>
      </p:sp>
      <p:sp>
        <p:nvSpPr>
          <p:cNvPr id="32772" name="直接连接符 32771"/>
          <p:cNvSpPr/>
          <p:nvPr/>
        </p:nvSpPr>
        <p:spPr>
          <a:xfrm flipH="1">
            <a:off x="0" y="3962400"/>
            <a:ext cx="609600" cy="2667000"/>
          </a:xfrm>
          <a:prstGeom prst="line">
            <a:avLst/>
          </a:prstGeom>
          <a:ln w="9525" cap="flat" cmpd="sng">
            <a:solidFill>
              <a:schemeClr val="accent1">
                <a:alpha val="39999"/>
              </a:schemeClr>
            </a:solidFill>
            <a:prstDash val="solid"/>
            <a:headEnd type="none" w="med" len="med"/>
            <a:tailEnd type="none" w="med" len="med"/>
          </a:ln>
        </p:spPr>
      </p:sp>
      <p:sp>
        <p:nvSpPr>
          <p:cNvPr id="32773" name="任意多边形 32772"/>
          <p:cNvSpPr/>
          <p:nvPr/>
        </p:nvSpPr>
        <p:spPr>
          <a:xfrm>
            <a:off x="1614488" y="3543300"/>
            <a:ext cx="228600" cy="22860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solidFill>
            <a:srgbClr val="FFFFFF">
              <a:alpha val="60001"/>
            </a:srgbClr>
          </a:solidFill>
          <a:ln w="9525" cap="flat" cmpd="sng">
            <a:solidFill>
              <a:schemeClr val="accent1"/>
            </a:solidFill>
            <a:prstDash val="solid"/>
            <a:headEnd type="none" w="med" len="med"/>
            <a:tailEnd type="none" w="med" len="med"/>
          </a:ln>
        </p:spPr>
        <p:txBody>
          <a:bodyPr/>
          <a:p>
            <a:endParaRPr lang="zh-CN" altLang="en-US"/>
          </a:p>
        </p:txBody>
      </p:sp>
      <p:sp>
        <p:nvSpPr>
          <p:cNvPr id="32774" name="任意多边形 32773"/>
          <p:cNvSpPr/>
          <p:nvPr/>
        </p:nvSpPr>
        <p:spPr>
          <a:xfrm>
            <a:off x="2506663" y="4032250"/>
            <a:ext cx="228600" cy="22860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solidFill>
            <a:srgbClr val="FFFFFF">
              <a:alpha val="60001"/>
            </a:srgbClr>
          </a:solidFill>
          <a:ln w="9525" cap="flat" cmpd="sng">
            <a:solidFill>
              <a:schemeClr val="accent1"/>
            </a:solidFill>
            <a:prstDash val="solid"/>
            <a:headEnd type="none" w="med" len="med"/>
            <a:tailEnd type="none" w="med" len="med"/>
          </a:ln>
        </p:spPr>
        <p:txBody>
          <a:bodyPr/>
          <a:p>
            <a:endParaRPr lang="zh-CN" altLang="en-US"/>
          </a:p>
        </p:txBody>
      </p:sp>
      <p:sp>
        <p:nvSpPr>
          <p:cNvPr id="32775" name="任意多边形 32774"/>
          <p:cNvSpPr/>
          <p:nvPr/>
        </p:nvSpPr>
        <p:spPr>
          <a:xfrm>
            <a:off x="2884488" y="5334000"/>
            <a:ext cx="228600" cy="22860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solidFill>
            <a:srgbClr val="FFFFFF">
              <a:alpha val="60001"/>
            </a:srgbClr>
          </a:solidFill>
          <a:ln w="9525" cap="flat" cmpd="sng">
            <a:solidFill>
              <a:schemeClr val="accent1"/>
            </a:solidFill>
            <a:prstDash val="solid"/>
            <a:headEnd type="none" w="med" len="med"/>
            <a:tailEnd type="none" w="med" len="med"/>
          </a:ln>
        </p:spPr>
        <p:txBody>
          <a:bodyPr/>
          <a:p>
            <a:endParaRPr lang="zh-CN" altLang="en-US"/>
          </a:p>
        </p:txBody>
      </p:sp>
      <p:sp>
        <p:nvSpPr>
          <p:cNvPr id="32776" name="直接连接符 32775"/>
          <p:cNvSpPr/>
          <p:nvPr/>
        </p:nvSpPr>
        <p:spPr>
          <a:xfrm flipH="1">
            <a:off x="0" y="3751263"/>
            <a:ext cx="1665288" cy="2878137"/>
          </a:xfrm>
          <a:prstGeom prst="line">
            <a:avLst/>
          </a:prstGeom>
          <a:ln w="9525" cap="flat" cmpd="sng">
            <a:solidFill>
              <a:schemeClr val="accent1">
                <a:alpha val="39999"/>
              </a:schemeClr>
            </a:solidFill>
            <a:prstDash val="solid"/>
            <a:headEnd type="none" w="med" len="med"/>
            <a:tailEnd type="none" w="med" len="med"/>
          </a:ln>
        </p:spPr>
      </p:sp>
      <p:sp>
        <p:nvSpPr>
          <p:cNvPr id="32777" name="直接连接符 32776"/>
          <p:cNvSpPr/>
          <p:nvPr/>
        </p:nvSpPr>
        <p:spPr>
          <a:xfrm flipH="1">
            <a:off x="0" y="5481638"/>
            <a:ext cx="2895600" cy="1147762"/>
          </a:xfrm>
          <a:prstGeom prst="line">
            <a:avLst/>
          </a:prstGeom>
          <a:ln w="9525" cap="flat" cmpd="sng">
            <a:solidFill>
              <a:schemeClr val="accent1">
                <a:alpha val="39999"/>
              </a:schemeClr>
            </a:solidFill>
            <a:prstDash val="solid"/>
            <a:headEnd type="none" w="med" len="med"/>
            <a:tailEnd type="none" w="med" len="med"/>
          </a:ln>
        </p:spPr>
      </p:sp>
      <p:sp>
        <p:nvSpPr>
          <p:cNvPr id="32778" name="直接连接符 32777"/>
          <p:cNvSpPr/>
          <p:nvPr/>
        </p:nvSpPr>
        <p:spPr>
          <a:xfrm flipH="1">
            <a:off x="0" y="2243138"/>
            <a:ext cx="1866900" cy="4386262"/>
          </a:xfrm>
          <a:prstGeom prst="line">
            <a:avLst/>
          </a:prstGeom>
          <a:ln w="19050" cap="flat" cmpd="sng">
            <a:solidFill>
              <a:schemeClr val="accent1">
                <a:alpha val="60001"/>
              </a:schemeClr>
            </a:solidFill>
            <a:prstDash val="solid"/>
            <a:headEnd type="none" w="med" len="med"/>
            <a:tailEnd type="none" w="med" len="med"/>
          </a:ln>
        </p:spPr>
      </p:sp>
      <p:sp>
        <p:nvSpPr>
          <p:cNvPr id="32779" name="直接连接符 32778"/>
          <p:cNvSpPr/>
          <p:nvPr/>
        </p:nvSpPr>
        <p:spPr>
          <a:xfrm flipH="1">
            <a:off x="0" y="3570288"/>
            <a:ext cx="2309813" cy="3059112"/>
          </a:xfrm>
          <a:prstGeom prst="line">
            <a:avLst/>
          </a:prstGeom>
          <a:ln w="19050" cap="flat" cmpd="sng">
            <a:solidFill>
              <a:schemeClr val="accent1">
                <a:alpha val="60001"/>
              </a:schemeClr>
            </a:solidFill>
            <a:prstDash val="solid"/>
            <a:headEnd type="none" w="med" len="med"/>
            <a:tailEnd type="none" w="med" len="med"/>
          </a:ln>
        </p:spPr>
      </p:sp>
      <p:sp>
        <p:nvSpPr>
          <p:cNvPr id="32780" name="直接连接符 32779"/>
          <p:cNvSpPr/>
          <p:nvPr/>
        </p:nvSpPr>
        <p:spPr>
          <a:xfrm flipH="1">
            <a:off x="0" y="4837113"/>
            <a:ext cx="2846388" cy="1792287"/>
          </a:xfrm>
          <a:prstGeom prst="line">
            <a:avLst/>
          </a:prstGeom>
          <a:ln w="19050" cap="flat" cmpd="sng">
            <a:solidFill>
              <a:schemeClr val="accent1">
                <a:alpha val="60001"/>
              </a:schemeClr>
            </a:solidFill>
            <a:prstDash val="solid"/>
            <a:headEnd type="none" w="med" len="med"/>
            <a:tailEnd type="none" w="med" len="med"/>
          </a:ln>
        </p:spPr>
      </p:sp>
      <p:sp>
        <p:nvSpPr>
          <p:cNvPr id="32781" name="直接连接符 32780"/>
          <p:cNvSpPr/>
          <p:nvPr/>
        </p:nvSpPr>
        <p:spPr>
          <a:xfrm flipH="1">
            <a:off x="0" y="5883275"/>
            <a:ext cx="3867150" cy="746125"/>
          </a:xfrm>
          <a:prstGeom prst="line">
            <a:avLst/>
          </a:prstGeom>
          <a:ln w="19050" cap="flat" cmpd="sng">
            <a:solidFill>
              <a:schemeClr val="accent1">
                <a:alpha val="60001"/>
              </a:schemeClr>
            </a:solidFill>
            <a:prstDash val="solid"/>
            <a:headEnd type="none" w="med" len="med"/>
            <a:tailEnd type="none" w="med" len="med"/>
          </a:ln>
        </p:spPr>
      </p:sp>
      <p:sp>
        <p:nvSpPr>
          <p:cNvPr id="32782" name="任意多边形 32781"/>
          <p:cNvSpPr/>
          <p:nvPr/>
        </p:nvSpPr>
        <p:spPr>
          <a:xfrm>
            <a:off x="0" y="4343400"/>
            <a:ext cx="2509838" cy="2514600"/>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solidFill>
            <a:schemeClr val="accent1">
              <a:alpha val="50000"/>
            </a:schemeClr>
          </a:solidFill>
          <a:ln w="9525" cap="flat" cmpd="sng">
            <a:solidFill>
              <a:schemeClr val="accent1"/>
            </a:solidFill>
            <a:prstDash val="solid"/>
            <a:headEnd type="none" w="med" len="med"/>
            <a:tailEnd type="none" w="med" len="med"/>
          </a:ln>
        </p:spPr>
        <p:txBody>
          <a:bodyPr/>
          <a:p>
            <a:endParaRPr lang="zh-CN" altLang="en-US"/>
          </a:p>
        </p:txBody>
      </p:sp>
      <p:sp>
        <p:nvSpPr>
          <p:cNvPr id="32783" name="直接连接符 32782"/>
          <p:cNvSpPr/>
          <p:nvPr/>
        </p:nvSpPr>
        <p:spPr>
          <a:xfrm flipH="1">
            <a:off x="0" y="4232275"/>
            <a:ext cx="2532063" cy="2625725"/>
          </a:xfrm>
          <a:prstGeom prst="line">
            <a:avLst/>
          </a:prstGeom>
          <a:ln w="9525" cap="flat" cmpd="sng">
            <a:solidFill>
              <a:schemeClr val="accent1">
                <a:alpha val="39999"/>
              </a:schemeClr>
            </a:solidFill>
            <a:prstDash val="solid"/>
            <a:headEnd type="none" w="med" len="med"/>
            <a:tailEnd type="none" w="med" len="med"/>
          </a:ln>
        </p:spPr>
      </p:sp>
      <p:sp>
        <p:nvSpPr>
          <p:cNvPr id="32784" name="任意多边形 32783"/>
          <p:cNvSpPr/>
          <p:nvPr/>
        </p:nvSpPr>
        <p:spPr>
          <a:xfrm>
            <a:off x="0" y="4422775"/>
            <a:ext cx="2438400" cy="2435225"/>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solidFill>
            <a:schemeClr val="accent1"/>
          </a:solidFill>
          <a:ln w="9525" cap="flat" cmpd="sng">
            <a:solidFill>
              <a:schemeClr val="accent1"/>
            </a:solidFill>
            <a:prstDash val="solid"/>
            <a:headEnd type="none" w="med" len="med"/>
            <a:tailEnd type="none" w="med" len="med"/>
          </a:ln>
        </p:spPr>
        <p:txBody>
          <a:bodyPr/>
          <a:p>
            <a:endParaRPr lang="zh-CN" altLang="en-US"/>
          </a:p>
        </p:txBody>
      </p:sp>
      <p:sp>
        <p:nvSpPr>
          <p:cNvPr id="32785" name="文本框 32784"/>
          <p:cNvSpPr txBox="1"/>
          <p:nvPr/>
        </p:nvSpPr>
        <p:spPr>
          <a:xfrm>
            <a:off x="2368550" y="1719263"/>
            <a:ext cx="1822450" cy="366712"/>
          </a:xfrm>
          <a:prstGeom prst="rect">
            <a:avLst/>
          </a:prstGeom>
          <a:noFill/>
          <a:ln w="9525">
            <a:noFill/>
          </a:ln>
        </p:spPr>
        <p:txBody>
          <a:bodyPr>
            <a:spAutoFit/>
          </a:bodyPr>
          <a:p>
            <a:pPr>
              <a:spcBef>
                <a:spcPct val="50000"/>
              </a:spcBef>
            </a:pPr>
            <a:r>
              <a:rPr lang="en-US" altLang="zh-CN" b="1">
                <a:solidFill>
                  <a:srgbClr val="800000"/>
                </a:solidFill>
                <a:latin typeface="Verdana" panose="020B0604030504040204" pitchFamily="34" charset="0"/>
              </a:rPr>
              <a:t>2010. 10.28</a:t>
            </a:r>
            <a:endParaRPr lang="en-US" altLang="zh-CN" b="1">
              <a:solidFill>
                <a:srgbClr val="800000"/>
              </a:solidFill>
              <a:latin typeface="Verdana" panose="020B0604030504040204" pitchFamily="34" charset="0"/>
            </a:endParaRPr>
          </a:p>
        </p:txBody>
      </p:sp>
      <p:sp>
        <p:nvSpPr>
          <p:cNvPr id="32786" name="文本框 32785"/>
          <p:cNvSpPr txBox="1"/>
          <p:nvPr/>
        </p:nvSpPr>
        <p:spPr>
          <a:xfrm>
            <a:off x="2819400" y="2590800"/>
            <a:ext cx="1892300" cy="336550"/>
          </a:xfrm>
          <a:prstGeom prst="rect">
            <a:avLst/>
          </a:prstGeom>
          <a:noFill/>
          <a:ln w="9525">
            <a:noFill/>
          </a:ln>
        </p:spPr>
        <p:txBody>
          <a:bodyPr>
            <a:spAutoFit/>
          </a:bodyPr>
          <a:p>
            <a:pPr>
              <a:spcBef>
                <a:spcPct val="50000"/>
              </a:spcBef>
            </a:pPr>
            <a:r>
              <a:rPr lang="en-US" altLang="zh-CN" sz="1600" b="1">
                <a:solidFill>
                  <a:srgbClr val="800000"/>
                </a:solidFill>
                <a:latin typeface="Verdana" panose="020B0604030504040204" pitchFamily="34" charset="0"/>
              </a:rPr>
              <a:t>2003</a:t>
            </a:r>
            <a:endParaRPr lang="en-US" altLang="zh-CN" sz="1600" b="1">
              <a:solidFill>
                <a:srgbClr val="800000"/>
              </a:solidFill>
              <a:latin typeface="Verdana" panose="020B0604030504040204" pitchFamily="34" charset="0"/>
            </a:endParaRPr>
          </a:p>
        </p:txBody>
      </p:sp>
      <p:sp>
        <p:nvSpPr>
          <p:cNvPr id="32787" name="文本框 32786"/>
          <p:cNvSpPr txBox="1"/>
          <p:nvPr/>
        </p:nvSpPr>
        <p:spPr>
          <a:xfrm>
            <a:off x="3429000" y="4267200"/>
            <a:ext cx="1892300" cy="336550"/>
          </a:xfrm>
          <a:prstGeom prst="rect">
            <a:avLst/>
          </a:prstGeom>
          <a:noFill/>
          <a:ln w="9525">
            <a:noFill/>
          </a:ln>
        </p:spPr>
        <p:txBody>
          <a:bodyPr>
            <a:spAutoFit/>
          </a:bodyPr>
          <a:p>
            <a:pPr>
              <a:spcBef>
                <a:spcPct val="50000"/>
              </a:spcBef>
            </a:pPr>
            <a:r>
              <a:rPr lang="en-US" altLang="zh-CN" sz="1600" b="1">
                <a:solidFill>
                  <a:srgbClr val="800000"/>
                </a:solidFill>
                <a:latin typeface="Verdana" panose="020B0604030504040204" pitchFamily="34" charset="0"/>
              </a:rPr>
              <a:t>2001</a:t>
            </a:r>
            <a:endParaRPr lang="en-US" altLang="zh-CN" sz="1600" b="1">
              <a:solidFill>
                <a:srgbClr val="800000"/>
              </a:solidFill>
              <a:latin typeface="Verdana" panose="020B0604030504040204" pitchFamily="34" charset="0"/>
            </a:endParaRPr>
          </a:p>
        </p:txBody>
      </p:sp>
      <p:sp>
        <p:nvSpPr>
          <p:cNvPr id="32788" name="文本框 32787"/>
          <p:cNvSpPr txBox="1"/>
          <p:nvPr/>
        </p:nvSpPr>
        <p:spPr>
          <a:xfrm>
            <a:off x="4038600" y="5334000"/>
            <a:ext cx="1892300" cy="336550"/>
          </a:xfrm>
          <a:prstGeom prst="rect">
            <a:avLst/>
          </a:prstGeom>
          <a:noFill/>
          <a:ln w="9525">
            <a:noFill/>
          </a:ln>
        </p:spPr>
        <p:txBody>
          <a:bodyPr>
            <a:spAutoFit/>
          </a:bodyPr>
          <a:p>
            <a:pPr>
              <a:spcBef>
                <a:spcPct val="50000"/>
              </a:spcBef>
            </a:pPr>
            <a:r>
              <a:rPr lang="en-US" altLang="zh-CN" sz="1600" b="1">
                <a:solidFill>
                  <a:srgbClr val="800000"/>
                </a:solidFill>
                <a:latin typeface="Verdana" panose="020B0604030504040204" pitchFamily="34" charset="0"/>
              </a:rPr>
              <a:t>1997</a:t>
            </a:r>
            <a:endParaRPr lang="en-US" altLang="zh-CN" sz="1600" b="1">
              <a:solidFill>
                <a:srgbClr val="800000"/>
              </a:solidFill>
              <a:latin typeface="Verdana" panose="020B0604030504040204" pitchFamily="34" charset="0"/>
            </a:endParaRPr>
          </a:p>
        </p:txBody>
      </p:sp>
      <p:grpSp>
        <p:nvGrpSpPr>
          <p:cNvPr id="32789" name="组合 32788"/>
          <p:cNvGrpSpPr/>
          <p:nvPr/>
        </p:nvGrpSpPr>
        <p:grpSpPr>
          <a:xfrm>
            <a:off x="2636838" y="2120900"/>
            <a:ext cx="128587" cy="128588"/>
            <a:chOff x="2995" y="1525"/>
            <a:chExt cx="112" cy="112"/>
          </a:xfrm>
        </p:grpSpPr>
        <p:sp>
          <p:nvSpPr>
            <p:cNvPr id="32790" name="圆角矩形 32789"/>
            <p:cNvSpPr/>
            <p:nvPr/>
          </p:nvSpPr>
          <p:spPr>
            <a:xfrm>
              <a:off x="2995" y="1525"/>
              <a:ext cx="112" cy="112"/>
            </a:xfrm>
            <a:prstGeom prst="roundRect">
              <a:avLst>
                <a:gd name="adj" fmla="val 16667"/>
              </a:avLst>
            </a:prstGeom>
            <a:noFill/>
            <a:ln w="9525" cap="flat" cmpd="sng">
              <a:solidFill>
                <a:srgbClr val="FF6600"/>
              </a:solidFill>
              <a:prstDash val="solid"/>
              <a:headEnd type="none" w="med" len="med"/>
              <a:tailEnd type="none" w="med" len="med"/>
            </a:ln>
          </p:spPr>
          <p:txBody>
            <a:bodyPr/>
            <a:p>
              <a:endParaRPr lang="zh-CN" altLang="en-US"/>
            </a:p>
          </p:txBody>
        </p:sp>
        <p:sp>
          <p:nvSpPr>
            <p:cNvPr id="32791" name="五边形 32790"/>
            <p:cNvSpPr/>
            <p:nvPr/>
          </p:nvSpPr>
          <p:spPr>
            <a:xfrm>
              <a:off x="3029" y="1540"/>
              <a:ext cx="60" cy="81"/>
            </a:xfrm>
            <a:prstGeom prst="homePlate">
              <a:avLst>
                <a:gd name="adj" fmla="val 100000"/>
              </a:avLst>
            </a:prstGeom>
            <a:solidFill>
              <a:srgbClr val="FFFF00"/>
            </a:solidFill>
            <a:ln w="9525" cap="flat" cmpd="sng">
              <a:solidFill>
                <a:srgbClr val="FF6600"/>
              </a:solidFill>
              <a:prstDash val="solid"/>
              <a:miter/>
              <a:headEnd type="none" w="med" len="med"/>
              <a:tailEnd type="none" w="med" len="med"/>
            </a:ln>
          </p:spPr>
          <p:txBody>
            <a:bodyPr/>
            <a:p>
              <a:endParaRPr lang="zh-CN" altLang="en-US"/>
            </a:p>
          </p:txBody>
        </p:sp>
      </p:grpSp>
      <p:sp>
        <p:nvSpPr>
          <p:cNvPr id="32792" name="文本框 32791"/>
          <p:cNvSpPr txBox="1"/>
          <p:nvPr/>
        </p:nvSpPr>
        <p:spPr>
          <a:xfrm>
            <a:off x="2971800" y="2057400"/>
            <a:ext cx="4083050" cy="336550"/>
          </a:xfrm>
          <a:prstGeom prst="rect">
            <a:avLst/>
          </a:prstGeom>
          <a:noFill/>
          <a:ln w="9525">
            <a:noFill/>
          </a:ln>
        </p:spPr>
        <p:txBody>
          <a:bodyPr>
            <a:spAutoFit/>
          </a:bodyPr>
          <a:p>
            <a:pPr eaLnBrk="0" hangingPunct="0"/>
            <a:r>
              <a:rPr lang="en-US" altLang="zh-CN" sz="1600" b="1">
                <a:latin typeface="微软雅黑" panose="020B0503020204020204" pitchFamily="34" charset="-122"/>
                <a:ea typeface="微软雅黑" panose="020B0503020204020204" pitchFamily="34" charset="-122"/>
              </a:rPr>
              <a:t>SEI</a:t>
            </a:r>
            <a:r>
              <a:rPr lang="zh-CN" altLang="en-US" sz="1600" b="1" dirty="0">
                <a:latin typeface="微软雅黑" panose="020B0503020204020204" pitchFamily="34" charset="-122"/>
                <a:ea typeface="微软雅黑" panose="020B0503020204020204" pitchFamily="34" charset="-122"/>
              </a:rPr>
              <a:t>发布了</a:t>
            </a:r>
            <a:r>
              <a:rPr lang="en-US" altLang="zh-CN" sz="1600" b="1">
                <a:latin typeface="微软雅黑" panose="020B0503020204020204" pitchFamily="34" charset="-122"/>
                <a:ea typeface="微软雅黑" panose="020B0503020204020204" pitchFamily="34" charset="-122"/>
              </a:rPr>
              <a:t>CMMI1.3</a:t>
            </a:r>
            <a:r>
              <a:rPr lang="zh-CN" altLang="en-US" sz="1600" b="1" dirty="0">
                <a:latin typeface="微软雅黑" panose="020B0503020204020204" pitchFamily="34" charset="-122"/>
                <a:ea typeface="微软雅黑" panose="020B0503020204020204" pitchFamily="34" charset="-122"/>
              </a:rPr>
              <a:t>版本</a:t>
            </a:r>
            <a:endParaRPr lang="zh-CN" altLang="en-US" sz="1600" b="1" dirty="0">
              <a:latin typeface="微软雅黑" panose="020B0503020204020204" pitchFamily="34" charset="-122"/>
              <a:ea typeface="微软雅黑" panose="020B0503020204020204" pitchFamily="34" charset="-122"/>
            </a:endParaRPr>
          </a:p>
        </p:txBody>
      </p:sp>
      <p:grpSp>
        <p:nvGrpSpPr>
          <p:cNvPr id="32793" name="组合 32792"/>
          <p:cNvGrpSpPr/>
          <p:nvPr/>
        </p:nvGrpSpPr>
        <p:grpSpPr>
          <a:xfrm>
            <a:off x="3581400" y="2971800"/>
            <a:ext cx="128588" cy="128588"/>
            <a:chOff x="2995" y="1525"/>
            <a:chExt cx="112" cy="112"/>
          </a:xfrm>
        </p:grpSpPr>
        <p:sp>
          <p:nvSpPr>
            <p:cNvPr id="32794" name="圆角矩形 32793"/>
            <p:cNvSpPr/>
            <p:nvPr/>
          </p:nvSpPr>
          <p:spPr>
            <a:xfrm>
              <a:off x="2995" y="1525"/>
              <a:ext cx="112" cy="112"/>
            </a:xfrm>
            <a:prstGeom prst="roundRect">
              <a:avLst>
                <a:gd name="adj" fmla="val 16667"/>
              </a:avLst>
            </a:prstGeom>
            <a:noFill/>
            <a:ln w="9525" cap="flat" cmpd="sng">
              <a:solidFill>
                <a:srgbClr val="FF6600"/>
              </a:solidFill>
              <a:prstDash val="solid"/>
              <a:headEnd type="none" w="med" len="med"/>
              <a:tailEnd type="none" w="med" len="med"/>
            </a:ln>
          </p:spPr>
          <p:txBody>
            <a:bodyPr/>
            <a:p>
              <a:endParaRPr lang="zh-CN" altLang="en-US"/>
            </a:p>
          </p:txBody>
        </p:sp>
        <p:sp>
          <p:nvSpPr>
            <p:cNvPr id="32795" name="五边形 32794"/>
            <p:cNvSpPr/>
            <p:nvPr/>
          </p:nvSpPr>
          <p:spPr>
            <a:xfrm>
              <a:off x="3029" y="1540"/>
              <a:ext cx="60" cy="81"/>
            </a:xfrm>
            <a:prstGeom prst="homePlate">
              <a:avLst>
                <a:gd name="adj" fmla="val 100000"/>
              </a:avLst>
            </a:prstGeom>
            <a:solidFill>
              <a:srgbClr val="FFFF00"/>
            </a:solidFill>
            <a:ln w="9525" cap="flat" cmpd="sng">
              <a:solidFill>
                <a:srgbClr val="FF6600"/>
              </a:solidFill>
              <a:prstDash val="solid"/>
              <a:miter/>
              <a:headEnd type="none" w="med" len="med"/>
              <a:tailEnd type="none" w="med" len="med"/>
            </a:ln>
          </p:spPr>
          <p:txBody>
            <a:bodyPr/>
            <a:p>
              <a:endParaRPr lang="zh-CN" altLang="en-US"/>
            </a:p>
          </p:txBody>
        </p:sp>
      </p:grpSp>
      <p:sp>
        <p:nvSpPr>
          <p:cNvPr id="32796" name="文本框 32795"/>
          <p:cNvSpPr txBox="1"/>
          <p:nvPr/>
        </p:nvSpPr>
        <p:spPr>
          <a:xfrm>
            <a:off x="3868738" y="2819400"/>
            <a:ext cx="5275262" cy="1589088"/>
          </a:xfrm>
          <a:prstGeom prst="rect">
            <a:avLst/>
          </a:prstGeom>
          <a:noFill/>
          <a:ln w="9525">
            <a:noFill/>
          </a:ln>
        </p:spPr>
        <p:txBody>
          <a:bodyPr>
            <a:spAutoFit/>
          </a:bodyPr>
          <a:p>
            <a:pPr eaLnBrk="0" hangingPunct="0"/>
            <a:r>
              <a:rPr lang="en-US" altLang="zh-CN" sz="1600" b="1">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rPr>
              <a:t>SEI</a:t>
            </a:r>
            <a:r>
              <a:rPr lang="zh-CN" altLang="en-US" sz="1600" b="1" dirty="0">
                <a:latin typeface="微软雅黑" panose="020B0503020204020204" pitchFamily="34" charset="-122"/>
                <a:ea typeface="微软雅黑" panose="020B0503020204020204" pitchFamily="34" charset="-122"/>
              </a:rPr>
              <a:t>于</a:t>
            </a:r>
            <a:r>
              <a:rPr lang="en-US" altLang="zh-CN" sz="1600" b="1">
                <a:latin typeface="微软雅黑" panose="020B0503020204020204" pitchFamily="34" charset="-122"/>
                <a:ea typeface="微软雅黑" panose="020B0503020204020204" pitchFamily="34" charset="-122"/>
              </a:rPr>
              <a:t>2003</a:t>
            </a:r>
            <a:r>
              <a:rPr lang="zh-CN" altLang="en-US" sz="1600" b="1" dirty="0">
                <a:latin typeface="微软雅黑" panose="020B0503020204020204" pitchFamily="34" charset="-122"/>
                <a:ea typeface="微软雅黑" panose="020B0503020204020204" pitchFamily="34" charset="-122"/>
              </a:rPr>
              <a:t>年</a:t>
            </a:r>
            <a:r>
              <a:rPr lang="en-US" altLang="zh-CN" sz="1600" b="1">
                <a:latin typeface="微软雅黑" panose="020B0503020204020204" pitchFamily="34" charset="-122"/>
                <a:ea typeface="微软雅黑" panose="020B0503020204020204" pitchFamily="34" charset="-122"/>
              </a:rPr>
              <a:t>12</a:t>
            </a:r>
            <a:r>
              <a:rPr lang="zh-CN" altLang="en-US" sz="1600" b="1" dirty="0">
                <a:latin typeface="微软雅黑" panose="020B0503020204020204" pitchFamily="34" charset="-122"/>
                <a:ea typeface="微软雅黑" panose="020B0503020204020204" pitchFamily="34" charset="-122"/>
              </a:rPr>
              <a:t>月底正式停止</a:t>
            </a:r>
            <a:r>
              <a:rPr lang="en-US" altLang="zh-CN" sz="1600" b="1">
                <a:latin typeface="微软雅黑" panose="020B0503020204020204" pitchFamily="34" charset="-122"/>
                <a:ea typeface="微软雅黑" panose="020B0503020204020204" pitchFamily="34" charset="-122"/>
              </a:rPr>
              <a:t>CMM</a:t>
            </a:r>
            <a:r>
              <a:rPr lang="zh-CN" altLang="en-US" sz="1600" b="1" dirty="0">
                <a:latin typeface="微软雅黑" panose="020B0503020204020204" pitchFamily="34" charset="-122"/>
                <a:ea typeface="微软雅黑" panose="020B0503020204020204" pitchFamily="34" charset="-122"/>
              </a:rPr>
              <a:t>主任评估员的培训，并停止接收评估数据</a:t>
            </a:r>
            <a:endParaRPr lang="zh-CN" altLang="en-US" sz="1600" b="1" dirty="0">
              <a:latin typeface="微软雅黑" panose="020B0503020204020204" pitchFamily="34" charset="-122"/>
              <a:ea typeface="微软雅黑" panose="020B0503020204020204" pitchFamily="34" charset="-122"/>
            </a:endParaRPr>
          </a:p>
          <a:p>
            <a:pPr eaLnBrk="0" hangingPunct="0"/>
            <a:r>
              <a:rPr lang="en-US" altLang="zh-CN" sz="1600" b="1">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、需要注意的是，</a:t>
            </a:r>
            <a:r>
              <a:rPr lang="en-US" altLang="zh-CN" sz="1600" b="1">
                <a:latin typeface="微软雅黑" panose="020B0503020204020204" pitchFamily="34" charset="-122"/>
                <a:ea typeface="微软雅黑" panose="020B0503020204020204" pitchFamily="34" charset="-122"/>
              </a:rPr>
              <a:t>SEI</a:t>
            </a:r>
            <a:r>
              <a:rPr lang="zh-CN" altLang="en-US" sz="1600" b="1" dirty="0">
                <a:latin typeface="微软雅黑" panose="020B0503020204020204" pitchFamily="34" charset="-122"/>
                <a:ea typeface="微软雅黑" panose="020B0503020204020204" pitchFamily="34" charset="-122"/>
              </a:rPr>
              <a:t>并没有废除</a:t>
            </a:r>
            <a:r>
              <a:rPr lang="en-US" altLang="zh-CN" sz="1600" b="1">
                <a:latin typeface="微软雅黑" panose="020B0503020204020204" pitchFamily="34" charset="-122"/>
                <a:ea typeface="微软雅黑" panose="020B0503020204020204" pitchFamily="34" charset="-122"/>
              </a:rPr>
              <a:t>CMM</a:t>
            </a:r>
            <a:r>
              <a:rPr lang="zh-CN" altLang="en-US" sz="1600" b="1" dirty="0">
                <a:latin typeface="微软雅黑" panose="020B0503020204020204" pitchFamily="34" charset="-122"/>
                <a:ea typeface="微软雅黑" panose="020B0503020204020204" pitchFamily="34" charset="-122"/>
              </a:rPr>
              <a:t>模型，而是以</a:t>
            </a:r>
            <a:r>
              <a:rPr lang="en-US" altLang="zh-CN" sz="1600" b="1">
                <a:latin typeface="微软雅黑" panose="020B0503020204020204" pitchFamily="34" charset="-122"/>
                <a:ea typeface="微软雅黑" panose="020B0503020204020204" pitchFamily="34" charset="-122"/>
              </a:rPr>
              <a:t>CMMI</a:t>
            </a:r>
            <a:r>
              <a:rPr lang="zh-CN" altLang="en-US" sz="1600" b="1" dirty="0">
                <a:latin typeface="微软雅黑" panose="020B0503020204020204" pitchFamily="34" charset="-122"/>
                <a:ea typeface="微软雅黑" panose="020B0503020204020204" pitchFamily="34" charset="-122"/>
              </a:rPr>
              <a:t>的</a:t>
            </a:r>
            <a:r>
              <a:rPr lang="en-US" altLang="zh-CN" sz="1600" b="1">
                <a:latin typeface="微软雅黑" panose="020B0503020204020204" pitchFamily="34" charset="-122"/>
                <a:ea typeface="微软雅黑" panose="020B0503020204020204" pitchFamily="34" charset="-122"/>
              </a:rPr>
              <a:t>SCAMPI</a:t>
            </a:r>
            <a:r>
              <a:rPr lang="zh-CN" altLang="en-US" sz="1600" b="1" dirty="0">
                <a:latin typeface="微软雅黑" panose="020B0503020204020204" pitchFamily="34" charset="-122"/>
                <a:ea typeface="微软雅黑" panose="020B0503020204020204" pitchFamily="34" charset="-122"/>
              </a:rPr>
              <a:t>评估方法取代</a:t>
            </a:r>
            <a:r>
              <a:rPr lang="en-US" altLang="zh-CN" sz="1600" b="1">
                <a:latin typeface="微软雅黑" panose="020B0503020204020204" pitchFamily="34" charset="-122"/>
                <a:ea typeface="微软雅黑" panose="020B0503020204020204" pitchFamily="34" charset="-122"/>
              </a:rPr>
              <a:t>CMM</a:t>
            </a:r>
            <a:r>
              <a:rPr lang="zh-CN" altLang="en-US" sz="1600" b="1" dirty="0">
                <a:latin typeface="微软雅黑" panose="020B0503020204020204" pitchFamily="34" charset="-122"/>
                <a:ea typeface="微软雅黑" panose="020B0503020204020204" pitchFamily="34" charset="-122"/>
              </a:rPr>
              <a:t>的</a:t>
            </a:r>
            <a:r>
              <a:rPr lang="en-US" altLang="zh-CN" sz="1600" b="1">
                <a:latin typeface="微软雅黑" panose="020B0503020204020204" pitchFamily="34" charset="-122"/>
                <a:ea typeface="微软雅黑" panose="020B0503020204020204" pitchFamily="34" charset="-122"/>
              </a:rPr>
              <a:t>CBA-IPI</a:t>
            </a:r>
            <a:r>
              <a:rPr lang="zh-CN" altLang="en-US" sz="1600" b="1" dirty="0">
                <a:latin typeface="微软雅黑" panose="020B0503020204020204" pitchFamily="34" charset="-122"/>
                <a:ea typeface="微软雅黑" panose="020B0503020204020204" pitchFamily="34" charset="-122"/>
              </a:rPr>
              <a:t>评估方法。</a:t>
            </a:r>
            <a:br>
              <a:rPr lang="zh-CN" altLang="en-US" b="1" dirty="0">
                <a:latin typeface="Arial" panose="020B0604020202020204" pitchFamily="34" charset="0"/>
              </a:rPr>
            </a:br>
            <a:endParaRPr lang="zh-CN" altLang="en-US" b="1">
              <a:latin typeface="Arial" panose="020B0604020202020204" pitchFamily="34" charset="0"/>
            </a:endParaRPr>
          </a:p>
        </p:txBody>
      </p:sp>
      <p:grpSp>
        <p:nvGrpSpPr>
          <p:cNvPr id="32797" name="组合 32796"/>
          <p:cNvGrpSpPr/>
          <p:nvPr/>
        </p:nvGrpSpPr>
        <p:grpSpPr>
          <a:xfrm>
            <a:off x="3886200" y="4648200"/>
            <a:ext cx="128588" cy="128588"/>
            <a:chOff x="2995" y="1525"/>
            <a:chExt cx="112" cy="112"/>
          </a:xfrm>
        </p:grpSpPr>
        <p:sp>
          <p:nvSpPr>
            <p:cNvPr id="32798" name="圆角矩形 32797"/>
            <p:cNvSpPr/>
            <p:nvPr/>
          </p:nvSpPr>
          <p:spPr>
            <a:xfrm>
              <a:off x="2995" y="1525"/>
              <a:ext cx="112" cy="112"/>
            </a:xfrm>
            <a:prstGeom prst="roundRect">
              <a:avLst>
                <a:gd name="adj" fmla="val 16667"/>
              </a:avLst>
            </a:prstGeom>
            <a:noFill/>
            <a:ln w="9525" cap="flat" cmpd="sng">
              <a:solidFill>
                <a:srgbClr val="FF6600"/>
              </a:solidFill>
              <a:prstDash val="solid"/>
              <a:headEnd type="none" w="med" len="med"/>
              <a:tailEnd type="none" w="med" len="med"/>
            </a:ln>
          </p:spPr>
          <p:txBody>
            <a:bodyPr/>
            <a:p>
              <a:endParaRPr lang="zh-CN" altLang="en-US"/>
            </a:p>
          </p:txBody>
        </p:sp>
        <p:sp>
          <p:nvSpPr>
            <p:cNvPr id="32799" name="五边形 32798"/>
            <p:cNvSpPr/>
            <p:nvPr/>
          </p:nvSpPr>
          <p:spPr>
            <a:xfrm>
              <a:off x="3029" y="1540"/>
              <a:ext cx="60" cy="81"/>
            </a:xfrm>
            <a:prstGeom prst="homePlate">
              <a:avLst>
                <a:gd name="adj" fmla="val 100000"/>
              </a:avLst>
            </a:prstGeom>
            <a:solidFill>
              <a:srgbClr val="FFFF00"/>
            </a:solidFill>
            <a:ln w="9525" cap="flat" cmpd="sng">
              <a:solidFill>
                <a:srgbClr val="FF6600"/>
              </a:solidFill>
              <a:prstDash val="solid"/>
              <a:miter/>
              <a:headEnd type="none" w="med" len="med"/>
              <a:tailEnd type="none" w="med" len="med"/>
            </a:ln>
          </p:spPr>
          <p:txBody>
            <a:bodyPr/>
            <a:p>
              <a:endParaRPr lang="zh-CN" altLang="en-US"/>
            </a:p>
          </p:txBody>
        </p:sp>
      </p:grpSp>
      <p:sp>
        <p:nvSpPr>
          <p:cNvPr id="32800" name="文本框 32799"/>
          <p:cNvSpPr txBox="1"/>
          <p:nvPr/>
        </p:nvSpPr>
        <p:spPr>
          <a:xfrm>
            <a:off x="4114800" y="4495800"/>
            <a:ext cx="4843463" cy="825500"/>
          </a:xfrm>
          <a:prstGeom prst="rect">
            <a:avLst/>
          </a:prstGeom>
          <a:noFill/>
          <a:ln w="9525">
            <a:noFill/>
          </a:ln>
        </p:spPr>
        <p:txBody>
          <a:bodyPr>
            <a:spAutoFit/>
          </a:bodyPr>
          <a:p>
            <a:pPr eaLnBrk="0" hangingPunct="0"/>
            <a:r>
              <a:rPr lang="en-US" altLang="zh-CN" sz="1600" b="1">
                <a:latin typeface="微软雅黑" panose="020B0503020204020204" pitchFamily="34" charset="-122"/>
                <a:ea typeface="微软雅黑" panose="020B0503020204020204" pitchFamily="34" charset="-122"/>
              </a:rPr>
              <a:t>SEI</a:t>
            </a:r>
            <a:r>
              <a:rPr lang="zh-CN" altLang="en-US" sz="1600" b="1" dirty="0">
                <a:latin typeface="微软雅黑" panose="020B0503020204020204" pitchFamily="34" charset="-122"/>
                <a:ea typeface="微软雅黑" panose="020B0503020204020204" pitchFamily="34" charset="-122"/>
              </a:rPr>
              <a:t>于</a:t>
            </a:r>
            <a:r>
              <a:rPr lang="en-US" altLang="zh-CN" sz="1600" b="1">
                <a:latin typeface="微软雅黑" panose="020B0503020204020204" pitchFamily="34" charset="-122"/>
                <a:ea typeface="微软雅黑" panose="020B0503020204020204" pitchFamily="34" charset="-122"/>
              </a:rPr>
              <a:t>2001</a:t>
            </a:r>
            <a:r>
              <a:rPr lang="zh-CN" altLang="en-US" sz="1600" b="1" dirty="0">
                <a:latin typeface="微软雅黑" panose="020B0503020204020204" pitchFamily="34" charset="-122"/>
                <a:ea typeface="微软雅黑" panose="020B0503020204020204" pitchFamily="34" charset="-122"/>
              </a:rPr>
              <a:t>年</a:t>
            </a:r>
            <a:r>
              <a:rPr lang="en-US" altLang="zh-CN" sz="1600" b="1">
                <a:latin typeface="微软雅黑" panose="020B0503020204020204" pitchFamily="34" charset="-122"/>
                <a:ea typeface="微软雅黑" panose="020B0503020204020204" pitchFamily="34" charset="-122"/>
              </a:rPr>
              <a:t>12</a:t>
            </a:r>
            <a:r>
              <a:rPr lang="zh-CN" altLang="en-US" sz="1600" b="1" dirty="0">
                <a:latin typeface="微软雅黑" panose="020B0503020204020204" pitchFamily="34" charset="-122"/>
                <a:ea typeface="微软雅黑" panose="020B0503020204020204" pitchFamily="34" charset="-122"/>
              </a:rPr>
              <a:t>月正式发布了能力成熟度集成模型（</a:t>
            </a:r>
            <a:r>
              <a:rPr lang="en-US" altLang="zh-CN" sz="1600" b="1">
                <a:latin typeface="微软雅黑" panose="020B0503020204020204" pitchFamily="34" charset="-122"/>
                <a:ea typeface="微软雅黑" panose="020B0503020204020204" pitchFamily="34" charset="-122"/>
              </a:rPr>
              <a:t>CMMI</a:t>
            </a:r>
            <a:r>
              <a:rPr lang="zh-CN" altLang="en-US" sz="1600" b="1" dirty="0">
                <a:latin typeface="微软雅黑" panose="020B0503020204020204" pitchFamily="34" charset="-122"/>
                <a:ea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rPr>
              <a:t>1.1</a:t>
            </a:r>
            <a:r>
              <a:rPr lang="zh-CN" altLang="en-US" sz="1600" b="1" dirty="0">
                <a:latin typeface="微软雅黑" panose="020B0503020204020204" pitchFamily="34" charset="-122"/>
                <a:ea typeface="微软雅黑" panose="020B0503020204020204" pitchFamily="34" charset="-122"/>
              </a:rPr>
              <a:t>版本，这次发布标志着</a:t>
            </a:r>
            <a:r>
              <a:rPr lang="en-US" altLang="zh-CN" sz="1600" b="1">
                <a:latin typeface="微软雅黑" panose="020B0503020204020204" pitchFamily="34" charset="-122"/>
                <a:ea typeface="微软雅黑" panose="020B0503020204020204" pitchFamily="34" charset="-122"/>
              </a:rPr>
              <a:t>CMMI</a:t>
            </a:r>
            <a:r>
              <a:rPr lang="zh-CN" altLang="en-US" sz="1600" b="1" dirty="0">
                <a:latin typeface="微软雅黑" panose="020B0503020204020204" pitchFamily="34" charset="-122"/>
                <a:ea typeface="微软雅黑" panose="020B0503020204020204" pitchFamily="34" charset="-122"/>
              </a:rPr>
              <a:t>的正式使用。</a:t>
            </a:r>
            <a:endParaRPr lang="zh-CN" altLang="en-US" sz="1600" b="1">
              <a:latin typeface="微软雅黑" panose="020B0503020204020204" pitchFamily="34" charset="-122"/>
              <a:ea typeface="微软雅黑" panose="020B0503020204020204" pitchFamily="34" charset="-122"/>
            </a:endParaRPr>
          </a:p>
        </p:txBody>
      </p:sp>
      <p:grpSp>
        <p:nvGrpSpPr>
          <p:cNvPr id="32801" name="组合 32800"/>
          <p:cNvGrpSpPr/>
          <p:nvPr/>
        </p:nvGrpSpPr>
        <p:grpSpPr>
          <a:xfrm>
            <a:off x="4343400" y="5715000"/>
            <a:ext cx="128588" cy="128588"/>
            <a:chOff x="2995" y="1525"/>
            <a:chExt cx="112" cy="112"/>
          </a:xfrm>
        </p:grpSpPr>
        <p:sp>
          <p:nvSpPr>
            <p:cNvPr id="32802" name="圆角矩形 32801"/>
            <p:cNvSpPr/>
            <p:nvPr/>
          </p:nvSpPr>
          <p:spPr>
            <a:xfrm>
              <a:off x="2995" y="1525"/>
              <a:ext cx="112" cy="112"/>
            </a:xfrm>
            <a:prstGeom prst="roundRect">
              <a:avLst>
                <a:gd name="adj" fmla="val 16667"/>
              </a:avLst>
            </a:prstGeom>
            <a:noFill/>
            <a:ln w="9525" cap="flat" cmpd="sng">
              <a:solidFill>
                <a:srgbClr val="FF6600"/>
              </a:solidFill>
              <a:prstDash val="solid"/>
              <a:headEnd type="none" w="med" len="med"/>
              <a:tailEnd type="none" w="med" len="med"/>
            </a:ln>
          </p:spPr>
          <p:txBody>
            <a:bodyPr/>
            <a:p>
              <a:endParaRPr lang="zh-CN" altLang="en-US"/>
            </a:p>
          </p:txBody>
        </p:sp>
        <p:sp>
          <p:nvSpPr>
            <p:cNvPr id="32803" name="五边形 32802"/>
            <p:cNvSpPr/>
            <p:nvPr/>
          </p:nvSpPr>
          <p:spPr>
            <a:xfrm>
              <a:off x="3029" y="1540"/>
              <a:ext cx="60" cy="81"/>
            </a:xfrm>
            <a:prstGeom prst="homePlate">
              <a:avLst>
                <a:gd name="adj" fmla="val 100000"/>
              </a:avLst>
            </a:prstGeom>
            <a:solidFill>
              <a:srgbClr val="FFFF00"/>
            </a:solidFill>
            <a:ln w="9525" cap="flat" cmpd="sng">
              <a:solidFill>
                <a:srgbClr val="FF6600"/>
              </a:solidFill>
              <a:prstDash val="solid"/>
              <a:miter/>
              <a:headEnd type="none" w="med" len="med"/>
              <a:tailEnd type="none" w="med" len="med"/>
            </a:ln>
          </p:spPr>
          <p:txBody>
            <a:bodyPr/>
            <a:p>
              <a:endParaRPr lang="zh-CN" altLang="en-US"/>
            </a:p>
          </p:txBody>
        </p:sp>
      </p:grpSp>
      <p:sp>
        <p:nvSpPr>
          <p:cNvPr id="32804" name="文本框 32803"/>
          <p:cNvSpPr txBox="1"/>
          <p:nvPr/>
        </p:nvSpPr>
        <p:spPr>
          <a:xfrm>
            <a:off x="4651375" y="5543550"/>
            <a:ext cx="4492625" cy="1314450"/>
          </a:xfrm>
          <a:prstGeom prst="rect">
            <a:avLst/>
          </a:prstGeom>
          <a:noFill/>
          <a:ln w="9525">
            <a:noFill/>
          </a:ln>
        </p:spPr>
        <p:txBody>
          <a:bodyPr>
            <a:spAutoFit/>
          </a:bodyPr>
          <a:p>
            <a:pPr eaLnBrk="0" hangingPunct="0"/>
            <a:r>
              <a:rPr lang="en-US" altLang="zh-CN" sz="1600" b="1">
                <a:latin typeface="微软雅黑" panose="020B0503020204020204" pitchFamily="34" charset="-122"/>
                <a:ea typeface="微软雅黑" panose="020B0503020204020204" pitchFamily="34" charset="-122"/>
              </a:rPr>
              <a:t>1997 </a:t>
            </a:r>
            <a:r>
              <a:rPr lang="zh-CN" altLang="en-US" sz="1600" b="1" dirty="0">
                <a:latin typeface="微软雅黑" panose="020B0503020204020204" pitchFamily="34" charset="-122"/>
                <a:ea typeface="微软雅黑" panose="020B0503020204020204" pitchFamily="34" charset="-122"/>
              </a:rPr>
              <a:t>年，美国联邦航空管理局（</a:t>
            </a:r>
            <a:r>
              <a:rPr lang="en-US" altLang="zh-CN" sz="1600" b="1">
                <a:latin typeface="微软雅黑" panose="020B0503020204020204" pitchFamily="34" charset="-122"/>
                <a:ea typeface="微软雅黑" panose="020B0503020204020204" pitchFamily="34" charset="-122"/>
              </a:rPr>
              <a:t>FAA</a:t>
            </a:r>
            <a:r>
              <a:rPr lang="zh-CN" altLang="en-US" sz="1600" b="1" dirty="0">
                <a:latin typeface="微软雅黑" panose="020B0503020204020204" pitchFamily="34" charset="-122"/>
                <a:ea typeface="微软雅黑" panose="020B0503020204020204" pitchFamily="34" charset="-122"/>
              </a:rPr>
              <a:t>）开发了</a:t>
            </a:r>
            <a:r>
              <a:rPr lang="en-US" altLang="zh-CN" sz="1600" b="1">
                <a:latin typeface="微软雅黑" panose="020B0503020204020204" pitchFamily="34" charset="-122"/>
                <a:ea typeface="微软雅黑" panose="020B0503020204020204" pitchFamily="34" charset="-122"/>
              </a:rPr>
              <a:t>FAA-</a:t>
            </a:r>
            <a:r>
              <a:rPr lang="en-US" altLang="zh-CN" sz="1600" b="1" err="1">
                <a:latin typeface="微软雅黑" panose="020B0503020204020204" pitchFamily="34" charset="-122"/>
                <a:ea typeface="微软雅黑" panose="020B0503020204020204" pitchFamily="34" charset="-122"/>
              </a:rPr>
              <a:t>iCMMSM</a:t>
            </a:r>
            <a:r>
              <a:rPr lang="zh-CN" altLang="en-US" sz="1600" b="1" dirty="0">
                <a:latin typeface="微软雅黑" panose="020B0503020204020204" pitchFamily="34" charset="-122"/>
                <a:ea typeface="微软雅黑" panose="020B0503020204020204" pitchFamily="34" charset="-122"/>
              </a:rPr>
              <a:t>，该模型集成了适用于系统工程的</a:t>
            </a:r>
            <a:r>
              <a:rPr lang="en-US" altLang="zh-CN" sz="1600" b="1">
                <a:latin typeface="微软雅黑" panose="020B0503020204020204" pitchFamily="34" charset="-122"/>
                <a:ea typeface="微软雅黑" panose="020B0503020204020204" pitchFamily="34" charset="-122"/>
              </a:rPr>
              <a:t>SE-CMM</a:t>
            </a:r>
            <a:r>
              <a:rPr lang="zh-CN" altLang="en-US" sz="1600" b="1" dirty="0">
                <a:latin typeface="微软雅黑" panose="020B0503020204020204" pitchFamily="34" charset="-122"/>
                <a:ea typeface="微软雅黑" panose="020B0503020204020204" pitchFamily="34" charset="-122"/>
              </a:rPr>
              <a:t>、软件获取的</a:t>
            </a:r>
            <a:r>
              <a:rPr lang="en-US" altLang="zh-CN" sz="1600" b="1">
                <a:latin typeface="微软雅黑" panose="020B0503020204020204" pitchFamily="34" charset="-122"/>
                <a:ea typeface="微软雅黑" panose="020B0503020204020204" pitchFamily="34" charset="-122"/>
              </a:rPr>
              <a:t>SA-CMM </a:t>
            </a:r>
            <a:r>
              <a:rPr lang="zh-CN" altLang="en-US" sz="1600" b="1" dirty="0">
                <a:latin typeface="微软雅黑" panose="020B0503020204020204" pitchFamily="34" charset="-122"/>
                <a:ea typeface="微软雅黑" panose="020B0503020204020204" pitchFamily="34" charset="-122"/>
              </a:rPr>
              <a:t>和软件的</a:t>
            </a:r>
            <a:r>
              <a:rPr lang="en-US" altLang="zh-CN" sz="1600" b="1">
                <a:latin typeface="微软雅黑" panose="020B0503020204020204" pitchFamily="34" charset="-122"/>
                <a:ea typeface="微软雅黑" panose="020B0503020204020204" pitchFamily="34" charset="-122"/>
              </a:rPr>
              <a:t>SW-CMM </a:t>
            </a:r>
            <a:r>
              <a:rPr lang="zh-CN" altLang="en-US" sz="1600" b="1" dirty="0">
                <a:latin typeface="微软雅黑" panose="020B0503020204020204" pitchFamily="34" charset="-122"/>
                <a:ea typeface="微软雅黑" panose="020B0503020204020204" pitchFamily="34" charset="-122"/>
              </a:rPr>
              <a:t>三个模型中的所有原则、概念和实践。该模型被认为是第一个集成化的模型。</a:t>
            </a:r>
            <a:endParaRPr lang="zh-CN" altLang="en-US" sz="1600" b="1">
              <a:latin typeface="微软雅黑" panose="020B0503020204020204" pitchFamily="34" charset="-122"/>
              <a:ea typeface="微软雅黑" panose="020B0503020204020204" pitchFamily="34" charset="-122"/>
            </a:endParaRPr>
          </a:p>
        </p:txBody>
      </p:sp>
      <p:sp>
        <p:nvSpPr>
          <p:cNvPr id="32805" name="任意多边形 32804"/>
          <p:cNvSpPr/>
          <p:nvPr/>
        </p:nvSpPr>
        <p:spPr>
          <a:xfrm>
            <a:off x="534988" y="3732213"/>
            <a:ext cx="228600" cy="22860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solidFill>
            <a:srgbClr val="FFFFFF">
              <a:alpha val="60001"/>
            </a:srgbClr>
          </a:solidFill>
          <a:ln w="9525" cap="flat" cmpd="sng">
            <a:solidFill>
              <a:schemeClr val="accent1"/>
            </a:solidFill>
            <a:prstDash val="solid"/>
            <a:headEnd type="none" w="med" len="med"/>
            <a:tailEnd type="none" w="med" len="med"/>
          </a:ln>
        </p:spPr>
        <p:txBody>
          <a:bodyPr/>
          <a:p>
            <a:endParaRPr lang="zh-CN" altLang="en-US"/>
          </a:p>
        </p:txBody>
      </p:sp>
      <p:sp>
        <p:nvSpPr>
          <p:cNvPr id="32806" name="任意多边形 32805"/>
          <p:cNvSpPr/>
          <p:nvPr/>
        </p:nvSpPr>
        <p:spPr>
          <a:xfrm>
            <a:off x="2819400" y="6302375"/>
            <a:ext cx="228600" cy="22860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solidFill>
            <a:srgbClr val="FFFFFF">
              <a:alpha val="60001"/>
            </a:srgbClr>
          </a:solidFill>
          <a:ln w="9525" cap="flat" cmpd="sng">
            <a:solidFill>
              <a:schemeClr val="accent1"/>
            </a:solidFill>
            <a:prstDash val="solid"/>
            <a:headEnd type="none" w="med" len="med"/>
            <a:tailEnd type="none" w="med" len="med"/>
          </a:ln>
        </p:spPr>
        <p:txBody>
          <a:bodyPr/>
          <a:p>
            <a:endParaRPr lang="zh-CN" altLang="en-US"/>
          </a:p>
        </p:txBody>
      </p:sp>
      <p:sp>
        <p:nvSpPr>
          <p:cNvPr id="32807" name="五角星 32806"/>
          <p:cNvSpPr/>
          <p:nvPr/>
        </p:nvSpPr>
        <p:spPr>
          <a:xfrm rot="3083608">
            <a:off x="3657600" y="5562600"/>
            <a:ext cx="514350" cy="514350"/>
          </a:xfrm>
          <a:prstGeom prst="star5">
            <a:avLst/>
          </a:prstGeom>
          <a:gradFill rotWithShape="1">
            <a:gsLst>
              <a:gs pos="0">
                <a:schemeClr val="accent2">
                  <a:gamma/>
                  <a:tint val="50980"/>
                  <a:invGamma/>
                </a:schemeClr>
              </a:gs>
              <a:gs pos="100000">
                <a:schemeClr val="accent2"/>
              </a:gs>
            </a:gsLst>
            <a:path path="shape">
              <a:fillToRect l="50000" t="50000" r="50000" b="50000"/>
            </a:path>
            <a:tileRect/>
          </a:gradFill>
          <a:ln w="9525" cap="flat" cmpd="sng">
            <a:solidFill>
              <a:srgbClr val="FEFFFF"/>
            </a:solidFill>
            <a:prstDash val="solid"/>
            <a:miter/>
            <a:headEnd type="none" w="med" len="med"/>
            <a:tailEnd type="none" w="med" len="med"/>
          </a:ln>
          <a:effectLst>
            <a:outerShdw dist="35921" dir="2699999" algn="ctr" rotWithShape="0">
              <a:srgbClr val="080808">
                <a:alpha val="50000"/>
              </a:srgbClr>
            </a:outerShdw>
          </a:effectLst>
        </p:spPr>
        <p:txBody>
          <a:bodyPr/>
          <a:p>
            <a:endParaRPr lang="zh-CN" altLang="en-US"/>
          </a:p>
        </p:txBody>
      </p:sp>
      <p:sp>
        <p:nvSpPr>
          <p:cNvPr id="32808" name="五角星 32807"/>
          <p:cNvSpPr/>
          <p:nvPr/>
        </p:nvSpPr>
        <p:spPr>
          <a:xfrm>
            <a:off x="1539875" y="1771650"/>
            <a:ext cx="657225" cy="657225"/>
          </a:xfrm>
          <a:prstGeom prst="star5">
            <a:avLst/>
          </a:prstGeom>
          <a:gradFill rotWithShape="1">
            <a:gsLst>
              <a:gs pos="0">
                <a:schemeClr val="hlink">
                  <a:gamma/>
                  <a:tint val="20000"/>
                  <a:invGamma/>
                </a:schemeClr>
              </a:gs>
              <a:gs pos="100000">
                <a:schemeClr val="hlink"/>
              </a:gs>
            </a:gsLst>
            <a:path path="shape">
              <a:fillToRect l="50000" t="50000" r="50000" b="50000"/>
            </a:path>
            <a:tileRect/>
          </a:gradFill>
          <a:ln w="9525" cap="flat" cmpd="sng">
            <a:solidFill>
              <a:srgbClr val="FEFFFF"/>
            </a:solidFill>
            <a:prstDash val="solid"/>
            <a:miter/>
            <a:headEnd type="none" w="med" len="med"/>
            <a:tailEnd type="none" w="med" len="med"/>
          </a:ln>
          <a:effectLst>
            <a:outerShdw dist="35921" dir="2699999" algn="ctr" rotWithShape="0">
              <a:srgbClr val="080808">
                <a:alpha val="50000"/>
              </a:srgbClr>
            </a:outerShdw>
          </a:effectLst>
        </p:spPr>
        <p:txBody>
          <a:bodyPr/>
          <a:p>
            <a:endParaRPr lang="zh-CN" altLang="en-US"/>
          </a:p>
        </p:txBody>
      </p:sp>
      <p:sp>
        <p:nvSpPr>
          <p:cNvPr id="32809" name="五角星 32808"/>
          <p:cNvSpPr/>
          <p:nvPr/>
        </p:nvSpPr>
        <p:spPr>
          <a:xfrm rot="802016">
            <a:off x="2057400" y="3048000"/>
            <a:ext cx="657225" cy="657225"/>
          </a:xfrm>
          <a:prstGeom prst="star5">
            <a:avLst/>
          </a:prstGeom>
          <a:gradFill rotWithShape="1">
            <a:gsLst>
              <a:gs pos="0">
                <a:schemeClr val="accent1">
                  <a:gamma/>
                  <a:tint val="28627"/>
                  <a:invGamma/>
                </a:schemeClr>
              </a:gs>
              <a:gs pos="100000">
                <a:schemeClr val="accent1"/>
              </a:gs>
            </a:gsLst>
            <a:path path="shape">
              <a:fillToRect l="50000" t="50000" r="50000" b="50000"/>
            </a:path>
            <a:tileRect/>
          </a:gradFill>
          <a:ln w="9525" cap="flat" cmpd="sng">
            <a:solidFill>
              <a:srgbClr val="FEFFFF"/>
            </a:solidFill>
            <a:prstDash val="solid"/>
            <a:miter/>
            <a:headEnd type="none" w="med" len="med"/>
            <a:tailEnd type="none" w="med" len="med"/>
          </a:ln>
          <a:effectLst>
            <a:outerShdw dist="35921" dir="2699999" algn="ctr" rotWithShape="0">
              <a:srgbClr val="080808">
                <a:alpha val="50000"/>
              </a:srgbClr>
            </a:outerShdw>
          </a:effectLst>
        </p:spPr>
        <p:txBody>
          <a:bodyPr/>
          <a:p>
            <a:endParaRPr lang="zh-CN" altLang="en-US"/>
          </a:p>
        </p:txBody>
      </p:sp>
      <p:sp>
        <p:nvSpPr>
          <p:cNvPr id="32810" name="五角星 32809"/>
          <p:cNvSpPr/>
          <p:nvPr/>
        </p:nvSpPr>
        <p:spPr>
          <a:xfrm rot="3116201">
            <a:off x="2667000" y="4419600"/>
            <a:ext cx="604838" cy="604838"/>
          </a:xfrm>
          <a:prstGeom prst="star5">
            <a:avLst/>
          </a:prstGeom>
          <a:gradFill rotWithShape="1">
            <a:gsLst>
              <a:gs pos="0">
                <a:schemeClr val="folHlink">
                  <a:gamma/>
                  <a:tint val="63529"/>
                  <a:invGamma/>
                </a:schemeClr>
              </a:gs>
              <a:gs pos="100000">
                <a:schemeClr val="folHlink"/>
              </a:gs>
            </a:gsLst>
            <a:path path="shape">
              <a:fillToRect l="50000" t="50000" r="50000" b="50000"/>
            </a:path>
            <a:tileRect/>
          </a:gradFill>
          <a:ln w="9525" cap="flat" cmpd="sng">
            <a:solidFill>
              <a:srgbClr val="FEFFFF"/>
            </a:solidFill>
            <a:prstDash val="solid"/>
            <a:miter/>
            <a:headEnd type="none" w="med" len="med"/>
            <a:tailEnd type="none" w="med" len="med"/>
          </a:ln>
          <a:effectLst>
            <a:outerShdw dist="35921" dir="2699999" algn="ctr" rotWithShape="0">
              <a:srgbClr val="080808">
                <a:alpha val="50000"/>
              </a:srgbClr>
            </a:outerShdw>
          </a:effectLst>
        </p:spPr>
        <p:txBody>
          <a:bodyPr/>
          <a:p>
            <a:endParaRPr lang="zh-CN" altLang="en-US"/>
          </a:p>
        </p:txBody>
      </p:sp>
      <p:sp>
        <p:nvSpPr>
          <p:cNvPr id="32811" name="标题 32810"/>
          <p:cNvSpPr>
            <a:spLocks noGrp="1"/>
          </p:cNvSpPr>
          <p:nvPr/>
        </p:nvSpPr>
        <p:spPr>
          <a:xfrm>
            <a:off x="107950" y="62865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的今生</a:t>
            </a:r>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的诞生</a:t>
            </a:r>
            <a:endParaRPr lang="zh-CN" altLang="en-US" sz="3600" b="1" dirty="0">
              <a:latin typeface="微软雅黑" panose="020B0503020204020204" pitchFamily="34" charset="-122"/>
              <a:ea typeface="微软雅黑" panose="020B0503020204020204" pitchFamily="34" charset="-122"/>
            </a:endParaRPr>
          </a:p>
        </p:txBody>
      </p:sp>
      <p:grpSp>
        <p:nvGrpSpPr>
          <p:cNvPr id="32812" name="组合 32811"/>
          <p:cNvGrpSpPr/>
          <p:nvPr/>
        </p:nvGrpSpPr>
        <p:grpSpPr>
          <a:xfrm>
            <a:off x="304800" y="4495800"/>
            <a:ext cx="1752600" cy="1958975"/>
            <a:chOff x="482" y="1851"/>
            <a:chExt cx="860" cy="796"/>
          </a:xfrm>
        </p:grpSpPr>
        <p:sp>
          <p:nvSpPr>
            <p:cNvPr id="32813" name="任意多边形 32812"/>
            <p:cNvSpPr/>
            <p:nvPr/>
          </p:nvSpPr>
          <p:spPr>
            <a:xfrm>
              <a:off x="567" y="2464"/>
              <a:ext cx="335" cy="173"/>
            </a:xfrm>
            <a:custGeom>
              <a:avLst/>
              <a:gdLst/>
              <a:ahLst/>
              <a:cxnLst/>
              <a:pathLst>
                <a:path w="335" h="173">
                  <a:moveTo>
                    <a:pt x="0" y="166"/>
                  </a:moveTo>
                  <a:lnTo>
                    <a:pt x="58" y="173"/>
                  </a:lnTo>
                  <a:lnTo>
                    <a:pt x="297" y="32"/>
                  </a:lnTo>
                  <a:cubicBezTo>
                    <a:pt x="335" y="5"/>
                    <a:pt x="301" y="9"/>
                    <a:pt x="289" y="8"/>
                  </a:cubicBezTo>
                  <a:cubicBezTo>
                    <a:pt x="277" y="7"/>
                    <a:pt x="271" y="0"/>
                    <a:pt x="223" y="26"/>
                  </a:cubicBezTo>
                  <a:lnTo>
                    <a:pt x="0" y="166"/>
                  </a:lnTo>
                  <a:close/>
                </a:path>
              </a:pathLst>
            </a:custGeom>
            <a:gradFill rotWithShape="1">
              <a:gsLst>
                <a:gs pos="0">
                  <a:srgbClr val="1C1C1C">
                    <a:gamma/>
                    <a:shade val="85882"/>
                    <a:invGamma/>
                    <a:alpha val="0"/>
                  </a:srgbClr>
                </a:gs>
                <a:gs pos="100000">
                  <a:srgbClr val="1C1C1C">
                    <a:alpha val="100000"/>
                  </a:srgbClr>
                </a:gs>
              </a:gsLst>
              <a:lin ang="5400000" scaled="1"/>
              <a:tileRect/>
            </a:gradFill>
            <a:ln w="9525">
              <a:noFill/>
            </a:ln>
          </p:spPr>
          <p:txBody>
            <a:bodyPr/>
            <a:p>
              <a:endParaRPr lang="zh-CN" altLang="en-US"/>
            </a:p>
          </p:txBody>
        </p:sp>
        <p:sp>
          <p:nvSpPr>
            <p:cNvPr id="32814" name="任意多边形 32813"/>
            <p:cNvSpPr/>
            <p:nvPr/>
          </p:nvSpPr>
          <p:spPr>
            <a:xfrm>
              <a:off x="797" y="2401"/>
              <a:ext cx="367" cy="170"/>
            </a:xfrm>
            <a:custGeom>
              <a:avLst/>
              <a:gdLst/>
              <a:ahLst/>
              <a:cxnLst/>
              <a:pathLst>
                <a:path w="367" h="170">
                  <a:moveTo>
                    <a:pt x="0" y="158"/>
                  </a:moveTo>
                  <a:lnTo>
                    <a:pt x="80" y="170"/>
                  </a:lnTo>
                  <a:lnTo>
                    <a:pt x="332" y="37"/>
                  </a:lnTo>
                  <a:cubicBezTo>
                    <a:pt x="367" y="9"/>
                    <a:pt x="309" y="2"/>
                    <a:pt x="292" y="1"/>
                  </a:cubicBezTo>
                  <a:cubicBezTo>
                    <a:pt x="280" y="0"/>
                    <a:pt x="279" y="3"/>
                    <a:pt x="230" y="29"/>
                  </a:cubicBezTo>
                  <a:lnTo>
                    <a:pt x="0" y="158"/>
                  </a:lnTo>
                  <a:close/>
                </a:path>
              </a:pathLst>
            </a:custGeom>
            <a:gradFill rotWithShape="1">
              <a:gsLst>
                <a:gs pos="0">
                  <a:srgbClr val="1C1C1C">
                    <a:gamma/>
                    <a:shade val="85882"/>
                    <a:invGamma/>
                    <a:alpha val="0"/>
                  </a:srgbClr>
                </a:gs>
                <a:gs pos="100000">
                  <a:srgbClr val="1C1C1C">
                    <a:alpha val="100000"/>
                  </a:srgbClr>
                </a:gs>
              </a:gsLst>
              <a:lin ang="5400000" scaled="1"/>
              <a:tileRect/>
            </a:gradFill>
            <a:ln w="9525">
              <a:noFill/>
            </a:ln>
          </p:spPr>
          <p:txBody>
            <a:bodyPr/>
            <a:p>
              <a:endParaRPr lang="zh-CN" altLang="en-US"/>
            </a:p>
          </p:txBody>
        </p:sp>
        <p:sp>
          <p:nvSpPr>
            <p:cNvPr id="32815" name="任意多边形 32814"/>
            <p:cNvSpPr/>
            <p:nvPr/>
          </p:nvSpPr>
          <p:spPr>
            <a:xfrm>
              <a:off x="1035" y="2504"/>
              <a:ext cx="307" cy="143"/>
            </a:xfrm>
            <a:custGeom>
              <a:avLst/>
              <a:gdLst/>
              <a:ahLst/>
              <a:cxnLst/>
              <a:pathLst>
                <a:path w="307" h="143">
                  <a:moveTo>
                    <a:pt x="0" y="134"/>
                  </a:moveTo>
                  <a:lnTo>
                    <a:pt x="66" y="143"/>
                  </a:lnTo>
                  <a:lnTo>
                    <a:pt x="282" y="35"/>
                  </a:lnTo>
                  <a:cubicBezTo>
                    <a:pt x="307" y="14"/>
                    <a:pt x="266" y="0"/>
                    <a:pt x="219" y="17"/>
                  </a:cubicBezTo>
                  <a:lnTo>
                    <a:pt x="0" y="134"/>
                  </a:lnTo>
                  <a:close/>
                </a:path>
              </a:pathLst>
            </a:custGeom>
            <a:gradFill rotWithShape="1">
              <a:gsLst>
                <a:gs pos="0">
                  <a:srgbClr val="1C1C1C">
                    <a:gamma/>
                    <a:shade val="85882"/>
                    <a:invGamma/>
                    <a:alpha val="0"/>
                  </a:srgbClr>
                </a:gs>
                <a:gs pos="100000">
                  <a:srgbClr val="1C1C1C">
                    <a:alpha val="100000"/>
                  </a:srgbClr>
                </a:gs>
              </a:gsLst>
              <a:lin ang="5400000" scaled="1"/>
              <a:tileRect/>
            </a:gradFill>
            <a:ln w="9525">
              <a:noFill/>
            </a:ln>
          </p:spPr>
          <p:txBody>
            <a:bodyPr/>
            <a:p>
              <a:endParaRPr lang="zh-CN" altLang="en-US"/>
            </a:p>
          </p:txBody>
        </p:sp>
        <p:sp>
          <p:nvSpPr>
            <p:cNvPr id="32816" name="任意多边形 32815"/>
            <p:cNvSpPr/>
            <p:nvPr/>
          </p:nvSpPr>
          <p:spPr>
            <a:xfrm>
              <a:off x="482" y="2066"/>
              <a:ext cx="224" cy="569"/>
            </a:xfrm>
            <a:custGeom>
              <a:avLst/>
              <a:gdLst/>
              <a:ahLst/>
              <a:cxnLst/>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alpha val="100000"/>
                  </a:srgbClr>
                </a:gs>
                <a:gs pos="100000">
                  <a:srgbClr val="FFFFFF">
                    <a:gamma/>
                    <a:shade val="46275"/>
                    <a:invGamma/>
                    <a:alpha val="100000"/>
                  </a:srgbClr>
                </a:gs>
              </a:gsLst>
              <a:lin ang="5400000" scaled="1"/>
              <a:tileRect/>
            </a:gradFill>
            <a:ln w="9525"/>
            <a:scene3d>
              <a:camera prst="legacyPerspectiveTopRight">
                <a:rot lat="0" lon="900000" rev="0"/>
              </a:camera>
              <a:lightRig rig="legacyFlat1" dir="t"/>
            </a:scene3d>
            <a:sp3d extrusionH="36500" prstMaterial="legacyMetal">
              <a:bevelT w="13500" h="13500" prst="angle"/>
              <a:bevelB w="13500" h="13500" prst="angle"/>
              <a:extrusionClr>
                <a:srgbClr val="333333"/>
              </a:extrusionClr>
            </a:sp3d>
          </p:spPr>
          <p:txBody>
            <a:bodyPr/>
            <a:p>
              <a:endParaRPr lang="zh-CN" altLang="en-US"/>
            </a:p>
          </p:txBody>
        </p:sp>
        <p:sp>
          <p:nvSpPr>
            <p:cNvPr id="32817" name="任意多边形 32816"/>
            <p:cNvSpPr/>
            <p:nvPr/>
          </p:nvSpPr>
          <p:spPr>
            <a:xfrm>
              <a:off x="698" y="1851"/>
              <a:ext cx="282" cy="716"/>
            </a:xfrm>
            <a:custGeom>
              <a:avLst/>
              <a:gdLst/>
              <a:ahLst/>
              <a:cxnLst/>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alpha val="100000"/>
                  </a:srgbClr>
                </a:gs>
                <a:gs pos="100000">
                  <a:srgbClr val="FFFFFF">
                    <a:gamma/>
                    <a:shade val="46275"/>
                    <a:invGamma/>
                    <a:alpha val="100000"/>
                  </a:srgbClr>
                </a:gs>
              </a:gsLst>
              <a:lin ang="5400000" scaled="1"/>
              <a:tileRect/>
            </a:gradFill>
            <a:ln w="9525"/>
            <a:scene3d>
              <a:camera prst="legacyPerspectiveTopRight">
                <a:rot lat="0" lon="900000" rev="0"/>
              </a:camera>
              <a:lightRig rig="legacyFlat1" dir="t"/>
            </a:scene3d>
            <a:sp3d extrusionH="36500" prstMaterial="legacyMetal">
              <a:bevelT w="13500" h="13500" prst="angle"/>
              <a:bevelB w="13500" h="13500" prst="angle"/>
              <a:extrusionClr>
                <a:srgbClr val="333333"/>
              </a:extrusionClr>
            </a:sp3d>
          </p:spPr>
          <p:txBody>
            <a:bodyPr/>
            <a:p>
              <a:endParaRPr lang="zh-CN" altLang="en-US"/>
            </a:p>
          </p:txBody>
        </p:sp>
        <p:sp>
          <p:nvSpPr>
            <p:cNvPr id="32818" name="任意多边形 32817"/>
            <p:cNvSpPr/>
            <p:nvPr/>
          </p:nvSpPr>
          <p:spPr>
            <a:xfrm>
              <a:off x="956" y="2078"/>
              <a:ext cx="224" cy="569"/>
            </a:xfrm>
            <a:custGeom>
              <a:avLst/>
              <a:gdLst/>
              <a:ahLst/>
              <a:cxnLst/>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alpha val="100000"/>
                  </a:srgbClr>
                </a:gs>
                <a:gs pos="100000">
                  <a:srgbClr val="FFFFFF">
                    <a:gamma/>
                    <a:shade val="46275"/>
                    <a:invGamma/>
                    <a:alpha val="100000"/>
                  </a:srgbClr>
                </a:gs>
              </a:gsLst>
              <a:lin ang="5400000" scaled="1"/>
              <a:tileRect/>
            </a:gradFill>
            <a:ln w="9525"/>
            <a:scene3d>
              <a:camera prst="legacyPerspectiveTopRight">
                <a:rot lat="0" lon="900000" rev="0"/>
              </a:camera>
              <a:lightRig rig="legacyFlat1" dir="t"/>
            </a:scene3d>
            <a:sp3d extrusionH="36500" prstMaterial="legacyMetal">
              <a:bevelT w="13500" h="13500" prst="angle"/>
              <a:bevelB w="13500" h="13500" prst="angle"/>
              <a:extrusionClr>
                <a:srgbClr val="333333"/>
              </a:extrusionClr>
            </a:sp3d>
          </p:spPr>
          <p:txBody>
            <a:bodyPr/>
            <a:p>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6322" name="标题 56321"/>
          <p:cNvSpPr>
            <a:spLocks noGrp="1"/>
          </p:cNvSpPr>
          <p:nvPr>
            <p:ph type="title"/>
          </p:nvPr>
        </p:nvSpPr>
        <p:spPr>
          <a:xfrm>
            <a:off x="0" y="0"/>
            <a:ext cx="9144000" cy="1143000"/>
          </a:xfrm>
        </p:spPr>
        <p:txBody>
          <a:bodyPr anchor="ctr" anchorCtr="0"/>
          <a:p>
            <a:pPr algn="l"/>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与</a:t>
            </a:r>
            <a:r>
              <a:rPr lang="en-US" altLang="zh-CN" sz="3600" b="1">
                <a:latin typeface="微软雅黑" panose="020B0503020204020204" pitchFamily="34" charset="-122"/>
                <a:ea typeface="微软雅黑" panose="020B0503020204020204" pitchFamily="34" charset="-122"/>
              </a:rPr>
              <a:t>SW-CMM</a:t>
            </a:r>
            <a:r>
              <a:rPr lang="zh-CN" altLang="en-US" sz="3600" b="1" dirty="0">
                <a:latin typeface="微软雅黑" panose="020B0503020204020204" pitchFamily="34" charset="-122"/>
                <a:ea typeface="微软雅黑" panose="020B0503020204020204" pitchFamily="34" charset="-122"/>
              </a:rPr>
              <a:t>的主要区别就是覆盖了许多领域</a:t>
            </a:r>
            <a:r>
              <a:rPr lang="en-US" altLang="zh-CN" sz="3600" b="1">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到目前为止包括四个领域</a:t>
            </a:r>
            <a:endParaRPr lang="zh-CN" altLang="en-US" sz="3600" b="1">
              <a:latin typeface="微软雅黑" panose="020B0503020204020204" pitchFamily="34" charset="-122"/>
              <a:ea typeface="微软雅黑" panose="020B0503020204020204" pitchFamily="34" charset="-122"/>
            </a:endParaRPr>
          </a:p>
        </p:txBody>
      </p:sp>
      <p:sp>
        <p:nvSpPr>
          <p:cNvPr id="56323" name="任意多边形 56322"/>
          <p:cNvSpPr/>
          <p:nvPr/>
        </p:nvSpPr>
        <p:spPr>
          <a:xfrm flipH="1">
            <a:off x="228600" y="1295400"/>
            <a:ext cx="2590800" cy="2414588"/>
          </a:xfrm>
          <a:custGeom>
            <a:avLst/>
            <a:gdLst/>
            <a:ahLst/>
            <a:cxnLst/>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gradFill rotWithShape="1">
            <a:gsLst>
              <a:gs pos="0">
                <a:schemeClr val="accent1">
                  <a:gamma/>
                  <a:shade val="69804"/>
                  <a:invGamma/>
                  <a:alpha val="100000"/>
                </a:schemeClr>
              </a:gs>
              <a:gs pos="100000">
                <a:schemeClr val="accent1">
                  <a:alpha val="100000"/>
                </a:schemeClr>
              </a:gs>
            </a:gsLst>
            <a:lin ang="18900000" scaled="1"/>
            <a:tileRect/>
          </a:gradFill>
          <a:ln w="28575" cap="flat" cmpd="sng">
            <a:solidFill>
              <a:srgbClr val="F8F8F8"/>
            </a:solidFill>
            <a:prstDash val="solid"/>
            <a:headEnd type="none" w="med" len="med"/>
            <a:tailEnd type="none" w="med" len="med"/>
          </a:ln>
          <a:effectLst>
            <a:outerShdw dist="107763" dir="2699999" algn="ctr" rotWithShape="0">
              <a:srgbClr val="1C1C1C">
                <a:alpha val="50000"/>
              </a:srgbClr>
            </a:outerShdw>
          </a:effectLst>
        </p:spPr>
        <p:txBody>
          <a:bodyPr/>
          <a:p>
            <a:endParaRPr lang="zh-CN" altLang="en-US"/>
          </a:p>
        </p:txBody>
      </p:sp>
      <p:sp>
        <p:nvSpPr>
          <p:cNvPr id="56324" name="任意多边形 56323"/>
          <p:cNvSpPr/>
          <p:nvPr/>
        </p:nvSpPr>
        <p:spPr>
          <a:xfrm>
            <a:off x="3041650" y="1295400"/>
            <a:ext cx="2825750" cy="2414588"/>
          </a:xfrm>
          <a:custGeom>
            <a:avLst/>
            <a:gdLst/>
            <a:ahLst/>
            <a:cxnLst/>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gradFill rotWithShape="1">
            <a:gsLst>
              <a:gs pos="0">
                <a:srgbClr val="FFFF99">
                  <a:alpha val="100000"/>
                </a:srgbClr>
              </a:gs>
              <a:gs pos="100000">
                <a:schemeClr val="bg1">
                  <a:alpha val="100000"/>
                </a:schemeClr>
              </a:gs>
            </a:gsLst>
            <a:lin ang="5400000" scaled="1"/>
            <a:tileRect/>
          </a:gradFill>
          <a:ln w="28575" cap="flat" cmpd="sng">
            <a:solidFill>
              <a:srgbClr val="F8F8F8"/>
            </a:solidFill>
            <a:prstDash val="solid"/>
            <a:headEnd type="none" w="med" len="med"/>
            <a:tailEnd type="none" w="med" len="med"/>
          </a:ln>
          <a:effectLst>
            <a:outerShdw dist="107763" dir="2699999" algn="ctr" rotWithShape="0">
              <a:srgbClr val="1C1C1C">
                <a:alpha val="50000"/>
              </a:srgbClr>
            </a:outerShdw>
          </a:effectLst>
        </p:spPr>
        <p:txBody>
          <a:bodyPr/>
          <a:p>
            <a:endParaRPr lang="zh-CN" altLang="en-US"/>
          </a:p>
        </p:txBody>
      </p:sp>
      <p:sp>
        <p:nvSpPr>
          <p:cNvPr id="56325" name="任意多边形 56324"/>
          <p:cNvSpPr/>
          <p:nvPr/>
        </p:nvSpPr>
        <p:spPr>
          <a:xfrm>
            <a:off x="304800" y="3962400"/>
            <a:ext cx="2514600" cy="2209800"/>
          </a:xfrm>
          <a:custGeom>
            <a:avLst/>
            <a:gdLst/>
            <a:ahLst/>
            <a:cxnLst/>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gradFill rotWithShape="1">
            <a:gsLst>
              <a:gs pos="0">
                <a:schemeClr val="folHlink">
                  <a:alpha val="100000"/>
                </a:schemeClr>
              </a:gs>
              <a:gs pos="100000">
                <a:schemeClr val="folHlink">
                  <a:gamma/>
                  <a:shade val="76078"/>
                  <a:invGamma/>
                  <a:alpha val="100000"/>
                </a:schemeClr>
              </a:gs>
            </a:gsLst>
            <a:lin ang="18900000" scaled="1"/>
            <a:tileRect/>
          </a:gradFill>
          <a:ln w="28575" cap="flat" cmpd="sng">
            <a:solidFill>
              <a:srgbClr val="F8F8F8"/>
            </a:solidFill>
            <a:prstDash val="solid"/>
            <a:headEnd type="none" w="med" len="med"/>
            <a:tailEnd type="none" w="med" len="med"/>
          </a:ln>
          <a:effectLst>
            <a:outerShdw dist="107763" dir="2699999" algn="ctr" rotWithShape="0">
              <a:srgbClr val="1C1C1C">
                <a:alpha val="50000"/>
              </a:srgbClr>
            </a:outerShdw>
          </a:effectLst>
        </p:spPr>
        <p:txBody>
          <a:bodyPr/>
          <a:p>
            <a:endParaRPr lang="zh-CN" altLang="en-US"/>
          </a:p>
        </p:txBody>
      </p:sp>
      <p:sp>
        <p:nvSpPr>
          <p:cNvPr id="56326" name="任意多边形 56325"/>
          <p:cNvSpPr/>
          <p:nvPr/>
        </p:nvSpPr>
        <p:spPr>
          <a:xfrm flipH="1">
            <a:off x="3041650" y="3962400"/>
            <a:ext cx="2901950" cy="2286000"/>
          </a:xfrm>
          <a:custGeom>
            <a:avLst/>
            <a:gdLst/>
            <a:ahLst/>
            <a:cxnLst/>
            <a:pathLst>
              <a:path w="1299" h="1008">
                <a:moveTo>
                  <a:pt x="303" y="1008"/>
                </a:moveTo>
                <a:cubicBezTo>
                  <a:pt x="801" y="1008"/>
                  <a:pt x="1299" y="1008"/>
                  <a:pt x="1299" y="1008"/>
                </a:cubicBezTo>
                <a:cubicBezTo>
                  <a:pt x="1299" y="1008"/>
                  <a:pt x="1297" y="661"/>
                  <a:pt x="1296" y="315"/>
                </a:cubicBezTo>
                <a:cubicBezTo>
                  <a:pt x="1290" y="150"/>
                  <a:pt x="1161" y="0"/>
                  <a:pt x="942" y="0"/>
                </a:cubicBezTo>
                <a:cubicBezTo>
                  <a:pt x="472" y="0"/>
                  <a:pt x="3" y="0"/>
                  <a:pt x="3" y="0"/>
                </a:cubicBezTo>
                <a:cubicBezTo>
                  <a:pt x="3" y="0"/>
                  <a:pt x="1" y="361"/>
                  <a:pt x="0" y="723"/>
                </a:cubicBezTo>
                <a:cubicBezTo>
                  <a:pt x="0" y="915"/>
                  <a:pt x="144" y="1002"/>
                  <a:pt x="303" y="1008"/>
                </a:cubicBezTo>
                <a:close/>
              </a:path>
            </a:pathLst>
          </a:custGeom>
          <a:gradFill rotWithShape="1">
            <a:gsLst>
              <a:gs pos="0">
                <a:schemeClr val="bg1">
                  <a:alpha val="100000"/>
                </a:schemeClr>
              </a:gs>
              <a:gs pos="100000">
                <a:schemeClr val="hlink">
                  <a:alpha val="100000"/>
                </a:schemeClr>
              </a:gs>
            </a:gsLst>
            <a:lin ang="18900000" scaled="1"/>
            <a:tileRect/>
          </a:gradFill>
          <a:ln w="28575" cap="flat" cmpd="sng">
            <a:solidFill>
              <a:srgbClr val="F8F8F8"/>
            </a:solidFill>
            <a:prstDash val="solid"/>
            <a:headEnd type="none" w="med" len="med"/>
            <a:tailEnd type="none" w="med" len="med"/>
          </a:ln>
          <a:effectLst>
            <a:outerShdw dist="107763" dir="2699999" algn="ctr" rotWithShape="0">
              <a:srgbClr val="1C1C1C">
                <a:alpha val="50000"/>
              </a:srgbClr>
            </a:outerShdw>
          </a:effectLst>
        </p:spPr>
        <p:txBody>
          <a:bodyPr/>
          <a:p>
            <a:endParaRPr lang="zh-CN" altLang="en-US"/>
          </a:p>
        </p:txBody>
      </p:sp>
      <p:sp>
        <p:nvSpPr>
          <p:cNvPr id="56327" name="椭圆 56326"/>
          <p:cNvSpPr/>
          <p:nvPr/>
        </p:nvSpPr>
        <p:spPr>
          <a:xfrm>
            <a:off x="1882775" y="2798763"/>
            <a:ext cx="2081213" cy="2082800"/>
          </a:xfrm>
          <a:prstGeom prst="ellipse">
            <a:avLst/>
          </a:prstGeom>
          <a:solidFill>
            <a:srgbClr val="FEFFFF">
              <a:alpha val="50000"/>
            </a:srgbClr>
          </a:solidFill>
          <a:ln w="9525">
            <a:noFill/>
          </a:ln>
        </p:spPr>
        <p:txBody>
          <a:bodyPr/>
          <a:p>
            <a:endParaRPr lang="zh-CN" altLang="en-US"/>
          </a:p>
        </p:txBody>
      </p:sp>
      <p:sp>
        <p:nvSpPr>
          <p:cNvPr id="56328" name="文本框 56327"/>
          <p:cNvSpPr txBox="1"/>
          <p:nvPr/>
        </p:nvSpPr>
        <p:spPr>
          <a:xfrm>
            <a:off x="304800" y="1447800"/>
            <a:ext cx="2667000" cy="2014538"/>
          </a:xfrm>
          <a:prstGeom prst="rect">
            <a:avLst/>
          </a:prstGeom>
          <a:noFill/>
          <a:ln w="9525">
            <a:noFill/>
          </a:ln>
        </p:spPr>
        <p:txBody>
          <a:bodyPr>
            <a:spAutoFit/>
          </a:bodyPr>
          <a:p>
            <a:pPr>
              <a:spcBef>
                <a:spcPct val="50000"/>
              </a:spcBef>
            </a:pPr>
            <a:r>
              <a:rPr lang="zh-CN" altLang="en-US" b="1" dirty="0">
                <a:latin typeface="Arial" panose="020B0604020202020204" pitchFamily="34" charset="0"/>
              </a:rPr>
              <a:t>系统工程（</a:t>
            </a:r>
            <a:r>
              <a:rPr lang="en-US" altLang="zh-CN" b="1">
                <a:latin typeface="Arial" panose="020B0604020202020204" pitchFamily="34" charset="0"/>
              </a:rPr>
              <a:t>SE-CMM</a:t>
            </a:r>
            <a:r>
              <a:rPr lang="zh-CN" altLang="en-US" b="1" dirty="0">
                <a:latin typeface="Arial" panose="020B0604020202020204" pitchFamily="34" charset="0"/>
              </a:rPr>
              <a:t>）</a:t>
            </a:r>
            <a:br>
              <a:rPr lang="zh-CN" altLang="en-US" dirty="0">
                <a:latin typeface="Arial" panose="020B0604020202020204" pitchFamily="34" charset="0"/>
              </a:rPr>
            </a:br>
            <a:r>
              <a:rPr lang="zh-CN" altLang="en-US" dirty="0">
                <a:latin typeface="Arial" panose="020B0604020202020204" pitchFamily="34" charset="0"/>
              </a:rPr>
              <a:t>对象是全套系统的开发活动，核心是将客户的需求、期望和约束条件转化为产品解决方案，并对解决方案的实现提供全程的支持。</a:t>
            </a:r>
            <a:endParaRPr lang="zh-CN" altLang="en-US">
              <a:latin typeface="Arial" panose="020B0604020202020204" pitchFamily="34" charset="0"/>
            </a:endParaRPr>
          </a:p>
        </p:txBody>
      </p:sp>
      <p:sp>
        <p:nvSpPr>
          <p:cNvPr id="56329" name="文本框 56328"/>
          <p:cNvSpPr txBox="1"/>
          <p:nvPr/>
        </p:nvSpPr>
        <p:spPr>
          <a:xfrm>
            <a:off x="3048000" y="1447800"/>
            <a:ext cx="2743200" cy="1878013"/>
          </a:xfrm>
          <a:prstGeom prst="rect">
            <a:avLst/>
          </a:prstGeom>
          <a:noFill/>
          <a:ln w="9525">
            <a:noFill/>
          </a:ln>
        </p:spPr>
        <p:txBody>
          <a:bodyPr>
            <a:spAutoFit/>
          </a:bodyPr>
          <a:p>
            <a:pPr>
              <a:spcBef>
                <a:spcPct val="50000"/>
              </a:spcBef>
            </a:pPr>
            <a:r>
              <a:rPr lang="zh-CN" altLang="en-US" b="1" dirty="0">
                <a:latin typeface="Arial" panose="020B0604020202020204" pitchFamily="34" charset="0"/>
              </a:rPr>
              <a:t>软件工程（</a:t>
            </a:r>
            <a:r>
              <a:rPr lang="en-US" altLang="zh-CN" b="1">
                <a:latin typeface="Arial" panose="020B0604020202020204" pitchFamily="34" charset="0"/>
              </a:rPr>
              <a:t>SW-CMM</a:t>
            </a:r>
            <a:r>
              <a:rPr lang="zh-CN" altLang="en-US" dirty="0">
                <a:latin typeface="Arial" panose="020B0604020202020204" pitchFamily="34" charset="0"/>
              </a:rPr>
              <a:t>）</a:t>
            </a:r>
            <a:br>
              <a:rPr lang="zh-CN" altLang="en-US" dirty="0">
                <a:latin typeface="Arial" panose="020B0604020202020204" pitchFamily="34" charset="0"/>
              </a:rPr>
            </a:br>
            <a:r>
              <a:rPr lang="zh-CN" altLang="en-US" dirty="0">
                <a:latin typeface="Arial" panose="020B0604020202020204" pitchFamily="34" charset="0"/>
              </a:rPr>
              <a:t>软件工程的对象是软件系统的开发活动，要求实现软件开发、运行、维护活动系统化、制度化、量化。</a:t>
            </a:r>
            <a:endParaRPr lang="zh-CN" altLang="en-US" dirty="0">
              <a:latin typeface="Arial" panose="020B0604020202020204" pitchFamily="34" charset="0"/>
            </a:endParaRPr>
          </a:p>
          <a:p>
            <a:pPr>
              <a:spcBef>
                <a:spcPct val="50000"/>
              </a:spcBef>
            </a:pPr>
            <a:r>
              <a:rPr lang="zh-CN" altLang="en-US" dirty="0">
                <a:latin typeface="Arial" panose="020B0604020202020204" pitchFamily="34" charset="0"/>
              </a:rPr>
              <a:t>。</a:t>
            </a:r>
            <a:endParaRPr lang="zh-CN" altLang="en-US">
              <a:latin typeface="Arial" panose="020B0604020202020204" pitchFamily="34" charset="0"/>
            </a:endParaRPr>
          </a:p>
        </p:txBody>
      </p:sp>
      <p:sp>
        <p:nvSpPr>
          <p:cNvPr id="56330" name="文本框 56329"/>
          <p:cNvSpPr txBox="1"/>
          <p:nvPr/>
        </p:nvSpPr>
        <p:spPr>
          <a:xfrm>
            <a:off x="533400" y="4038600"/>
            <a:ext cx="2209800" cy="1739900"/>
          </a:xfrm>
          <a:prstGeom prst="rect">
            <a:avLst/>
          </a:prstGeom>
          <a:noFill/>
          <a:ln w="9525">
            <a:noFill/>
          </a:ln>
        </p:spPr>
        <p:txBody>
          <a:bodyPr>
            <a:spAutoFit/>
          </a:bodyPr>
          <a:p>
            <a:pPr>
              <a:spcBef>
                <a:spcPct val="50000"/>
              </a:spcBef>
            </a:pPr>
            <a:r>
              <a:rPr lang="zh-CN" altLang="en-US" b="1" dirty="0">
                <a:latin typeface="Arial" panose="020B0604020202020204" pitchFamily="34" charset="0"/>
              </a:rPr>
              <a:t>采购（</a:t>
            </a:r>
            <a:r>
              <a:rPr lang="en-US" altLang="zh-CN" b="1">
                <a:latin typeface="Arial" panose="020B0604020202020204" pitchFamily="34" charset="0"/>
              </a:rPr>
              <a:t>SS-CMM</a:t>
            </a:r>
            <a:r>
              <a:rPr lang="zh-CN" altLang="en-US" b="1" dirty="0">
                <a:latin typeface="Arial" panose="020B0604020202020204" pitchFamily="34" charset="0"/>
              </a:rPr>
              <a:t>）</a:t>
            </a:r>
            <a:br>
              <a:rPr lang="zh-CN" altLang="en-US" b="1" dirty="0">
                <a:latin typeface="Arial" panose="020B0604020202020204" pitchFamily="34" charset="0"/>
              </a:rPr>
            </a:br>
            <a:r>
              <a:rPr lang="zh-CN" altLang="en-US" dirty="0">
                <a:latin typeface="Arial" panose="020B0604020202020204" pitchFamily="34" charset="0"/>
              </a:rPr>
              <a:t>采购的内容适用于那些供应商的行为对项目的成功与否起到关键作用的项目。</a:t>
            </a:r>
            <a:endParaRPr lang="zh-CN" altLang="en-US">
              <a:latin typeface="Arial" panose="020B0604020202020204" pitchFamily="34" charset="0"/>
            </a:endParaRPr>
          </a:p>
        </p:txBody>
      </p:sp>
      <p:sp>
        <p:nvSpPr>
          <p:cNvPr id="56331" name="文本框 56330"/>
          <p:cNvSpPr txBox="1"/>
          <p:nvPr/>
        </p:nvSpPr>
        <p:spPr>
          <a:xfrm>
            <a:off x="3200400" y="3962400"/>
            <a:ext cx="2514600" cy="2289175"/>
          </a:xfrm>
          <a:prstGeom prst="rect">
            <a:avLst/>
          </a:prstGeom>
          <a:noFill/>
          <a:ln w="9525">
            <a:noFill/>
          </a:ln>
        </p:spPr>
        <p:txBody>
          <a:bodyPr>
            <a:spAutoFit/>
          </a:bodyPr>
          <a:p>
            <a:pPr>
              <a:spcBef>
                <a:spcPct val="50000"/>
              </a:spcBef>
            </a:pPr>
            <a:r>
              <a:rPr lang="zh-CN" altLang="en-US" b="1" dirty="0">
                <a:latin typeface="Arial" panose="020B0604020202020204" pitchFamily="34" charset="0"/>
              </a:rPr>
              <a:t>集成的产品和过程开发（</a:t>
            </a:r>
            <a:r>
              <a:rPr lang="en-US" altLang="zh-CN" b="1">
                <a:latin typeface="Arial" panose="020B0604020202020204" pitchFamily="34" charset="0"/>
              </a:rPr>
              <a:t>IPPD-CMM</a:t>
            </a:r>
            <a:r>
              <a:rPr lang="zh-CN" altLang="en-US" b="1" dirty="0">
                <a:latin typeface="Arial" panose="020B0604020202020204" pitchFamily="34" charset="0"/>
              </a:rPr>
              <a:t>）</a:t>
            </a:r>
            <a:br>
              <a:rPr lang="zh-CN" altLang="en-US" b="1" dirty="0">
                <a:latin typeface="Arial" panose="020B0604020202020204" pitchFamily="34" charset="0"/>
              </a:rPr>
            </a:br>
            <a:r>
              <a:rPr lang="zh-CN" altLang="en-US" dirty="0">
                <a:latin typeface="Arial" panose="020B0604020202020204" pitchFamily="34" charset="0"/>
              </a:rPr>
              <a:t>是指在产品生命周期中，通过所有相关人员的通力合作，采用系统化的进程来更好地满足客户的需求、期望和要求。</a:t>
            </a:r>
            <a:endParaRPr lang="zh-CN" altLang="en-US">
              <a:latin typeface="Arial" panose="020B0604020202020204" pitchFamily="34" charset="0"/>
            </a:endParaRPr>
          </a:p>
        </p:txBody>
      </p:sp>
      <p:sp>
        <p:nvSpPr>
          <p:cNvPr id="56332" name="矩形 56331"/>
          <p:cNvSpPr/>
          <p:nvPr/>
        </p:nvSpPr>
        <p:spPr>
          <a:xfrm>
            <a:off x="2362200" y="3276600"/>
            <a:ext cx="608013" cy="457200"/>
          </a:xfrm>
          <a:prstGeom prst="rect">
            <a:avLst/>
          </a:prstGeom>
          <a:noFill/>
          <a:ln w="9525">
            <a:noFill/>
          </a:ln>
        </p:spPr>
        <p:txBody>
          <a:bodyPr wrap="none" anchor="t" anchorCtr="0">
            <a:spAutoFit/>
          </a:bodyPr>
          <a:p>
            <a:r>
              <a:rPr lang="en-US" altLang="zh-CN" sz="2400" b="1">
                <a:solidFill>
                  <a:srgbClr val="080808"/>
                </a:solidFill>
                <a:effectLst>
                  <a:outerShdw blurRad="38100" dist="38100" dir="2700000">
                    <a:srgbClr val="C0C0C0"/>
                  </a:outerShdw>
                </a:effectLst>
                <a:latin typeface="Arial" panose="020B0604020202020204" pitchFamily="34" charset="0"/>
                <a:cs typeface="Arial" panose="020B0604020202020204" pitchFamily="34" charset="0"/>
              </a:rPr>
              <a:t>M1</a:t>
            </a:r>
            <a:endParaRPr lang="en-US" altLang="zh-CN" sz="2400" b="1">
              <a:solidFill>
                <a:srgbClr val="080808"/>
              </a:solidFill>
              <a:effectLst>
                <a:outerShdw blurRad="38100" dist="38100" dir="2700000">
                  <a:srgbClr val="C0C0C0"/>
                </a:outerShdw>
              </a:effectLst>
              <a:latin typeface="Arial" panose="020B0604020202020204" pitchFamily="34" charset="0"/>
              <a:ea typeface="Arial" panose="020B0604020202020204" pitchFamily="34" charset="0"/>
            </a:endParaRPr>
          </a:p>
        </p:txBody>
      </p:sp>
      <p:sp>
        <p:nvSpPr>
          <p:cNvPr id="56333" name="矩形 56332"/>
          <p:cNvSpPr/>
          <p:nvPr/>
        </p:nvSpPr>
        <p:spPr>
          <a:xfrm>
            <a:off x="2895600" y="3276600"/>
            <a:ext cx="608013" cy="457200"/>
          </a:xfrm>
          <a:prstGeom prst="rect">
            <a:avLst/>
          </a:prstGeom>
          <a:noFill/>
          <a:ln w="9525">
            <a:noFill/>
          </a:ln>
        </p:spPr>
        <p:txBody>
          <a:bodyPr wrap="none" anchor="t" anchorCtr="0">
            <a:spAutoFit/>
          </a:bodyPr>
          <a:p>
            <a:r>
              <a:rPr lang="en-US" altLang="zh-CN" sz="2400" b="1">
                <a:solidFill>
                  <a:srgbClr val="080808"/>
                </a:solidFill>
                <a:effectLst>
                  <a:outerShdw blurRad="38100" dist="38100" dir="2700000">
                    <a:srgbClr val="C0C0C0"/>
                  </a:outerShdw>
                </a:effectLst>
                <a:latin typeface="Arial" panose="020B0604020202020204" pitchFamily="34" charset="0"/>
                <a:cs typeface="Arial" panose="020B0604020202020204" pitchFamily="34" charset="0"/>
              </a:rPr>
              <a:t>M2</a:t>
            </a:r>
            <a:endParaRPr lang="en-US" altLang="zh-CN" sz="2400" b="1">
              <a:solidFill>
                <a:srgbClr val="080808"/>
              </a:solidFill>
              <a:effectLst>
                <a:outerShdw blurRad="38100" dist="38100" dir="2700000">
                  <a:srgbClr val="C0C0C0"/>
                </a:outerShdw>
              </a:effectLst>
              <a:latin typeface="Arial" panose="020B0604020202020204" pitchFamily="34" charset="0"/>
              <a:ea typeface="Arial" panose="020B0604020202020204" pitchFamily="34" charset="0"/>
            </a:endParaRPr>
          </a:p>
        </p:txBody>
      </p:sp>
      <p:sp>
        <p:nvSpPr>
          <p:cNvPr id="56334" name="矩形 56333"/>
          <p:cNvSpPr/>
          <p:nvPr/>
        </p:nvSpPr>
        <p:spPr>
          <a:xfrm>
            <a:off x="2286000" y="3962400"/>
            <a:ext cx="608013" cy="457200"/>
          </a:xfrm>
          <a:prstGeom prst="rect">
            <a:avLst/>
          </a:prstGeom>
          <a:noFill/>
          <a:ln w="9525">
            <a:noFill/>
          </a:ln>
        </p:spPr>
        <p:txBody>
          <a:bodyPr wrap="none" anchor="t" anchorCtr="0">
            <a:spAutoFit/>
          </a:bodyPr>
          <a:p>
            <a:r>
              <a:rPr lang="en-US" altLang="zh-CN" sz="2400" b="1">
                <a:solidFill>
                  <a:srgbClr val="080808"/>
                </a:solidFill>
                <a:effectLst>
                  <a:outerShdw blurRad="38100" dist="38100" dir="2700000">
                    <a:srgbClr val="C0C0C0"/>
                  </a:outerShdw>
                </a:effectLst>
                <a:latin typeface="Arial" panose="020B0604020202020204" pitchFamily="34" charset="0"/>
                <a:cs typeface="Arial" panose="020B0604020202020204" pitchFamily="34" charset="0"/>
              </a:rPr>
              <a:t>M4</a:t>
            </a:r>
            <a:endParaRPr lang="en-US" altLang="zh-CN" sz="2400" b="1">
              <a:solidFill>
                <a:srgbClr val="080808"/>
              </a:solidFill>
              <a:effectLst>
                <a:outerShdw blurRad="38100" dist="38100" dir="2700000">
                  <a:srgbClr val="C0C0C0"/>
                </a:outerShdw>
              </a:effectLst>
              <a:latin typeface="Arial" panose="020B0604020202020204" pitchFamily="34" charset="0"/>
              <a:ea typeface="Arial" panose="020B0604020202020204" pitchFamily="34" charset="0"/>
            </a:endParaRPr>
          </a:p>
        </p:txBody>
      </p:sp>
      <p:sp>
        <p:nvSpPr>
          <p:cNvPr id="56335" name="矩形 56334"/>
          <p:cNvSpPr/>
          <p:nvPr/>
        </p:nvSpPr>
        <p:spPr>
          <a:xfrm>
            <a:off x="2819400" y="3962400"/>
            <a:ext cx="608013" cy="457200"/>
          </a:xfrm>
          <a:prstGeom prst="rect">
            <a:avLst/>
          </a:prstGeom>
          <a:noFill/>
          <a:ln w="9525">
            <a:noFill/>
          </a:ln>
        </p:spPr>
        <p:txBody>
          <a:bodyPr wrap="none" anchor="t" anchorCtr="0">
            <a:spAutoFit/>
          </a:bodyPr>
          <a:p>
            <a:r>
              <a:rPr lang="en-US" altLang="zh-CN" sz="2400" b="1">
                <a:solidFill>
                  <a:srgbClr val="080808"/>
                </a:solidFill>
                <a:effectLst>
                  <a:outerShdw blurRad="38100" dist="38100" dir="2700000">
                    <a:srgbClr val="C0C0C0"/>
                  </a:outerShdw>
                </a:effectLst>
                <a:latin typeface="Arial" panose="020B0604020202020204" pitchFamily="34" charset="0"/>
                <a:cs typeface="Arial" panose="020B0604020202020204" pitchFamily="34" charset="0"/>
              </a:rPr>
              <a:t>M3</a:t>
            </a:r>
            <a:endParaRPr lang="en-US" altLang="zh-CN" sz="2400" b="1">
              <a:solidFill>
                <a:srgbClr val="080808"/>
              </a:solidFill>
              <a:effectLst>
                <a:outerShdw blurRad="38100" dist="38100" dir="2700000">
                  <a:srgbClr val="C0C0C0"/>
                </a:outerShdw>
              </a:effectLst>
              <a:latin typeface="Arial" panose="020B0604020202020204" pitchFamily="34" charset="0"/>
              <a:ea typeface="Arial" panose="020B0604020202020204" pitchFamily="34" charset="0"/>
            </a:endParaRPr>
          </a:p>
        </p:txBody>
      </p:sp>
      <p:grpSp>
        <p:nvGrpSpPr>
          <p:cNvPr id="56339" name="组合 56338"/>
          <p:cNvGrpSpPr/>
          <p:nvPr/>
        </p:nvGrpSpPr>
        <p:grpSpPr>
          <a:xfrm>
            <a:off x="6096000" y="1828800"/>
            <a:ext cx="2682875" cy="3919538"/>
            <a:chOff x="3840" y="1152"/>
            <a:chExt cx="1690" cy="2469"/>
          </a:xfrm>
        </p:grpSpPr>
        <p:sp>
          <p:nvSpPr>
            <p:cNvPr id="56336" name="Text Box 4"/>
            <p:cNvSpPr txBox="1"/>
            <p:nvPr/>
          </p:nvSpPr>
          <p:spPr>
            <a:xfrm>
              <a:off x="3888" y="1200"/>
              <a:ext cx="1642" cy="2421"/>
            </a:xfrm>
            <a:prstGeom prst="rect">
              <a:avLst/>
            </a:prstGeom>
            <a:noFill/>
            <a:ln w="9525">
              <a:noFill/>
            </a:ln>
          </p:spPr>
          <p:txBody>
            <a:bodyPr>
              <a:spAutoFit/>
            </a:bodyPr>
            <a:p>
              <a:pPr eaLnBrk="0" hangingPunct="0"/>
              <a:r>
                <a:rPr lang="en-US" altLang="zh-CN" sz="2200" b="1">
                  <a:latin typeface="Arial" panose="020B0604020202020204" pitchFamily="34" charset="0"/>
                </a:rPr>
                <a:t>1</a:t>
              </a:r>
              <a:r>
                <a:rPr lang="zh-CN" altLang="en-US" sz="2200" b="1" dirty="0">
                  <a:latin typeface="Arial" panose="020B0604020202020204" pitchFamily="34" charset="0"/>
                </a:rPr>
                <a:t>、</a:t>
              </a:r>
              <a:r>
                <a:rPr lang="en-US" altLang="zh-CN" sz="2200" b="1">
                  <a:latin typeface="Arial" panose="020B0604020202020204" pitchFamily="34" charset="0"/>
                </a:rPr>
                <a:t>CMMI</a:t>
              </a:r>
              <a:r>
                <a:rPr lang="zh-CN" altLang="en-US" sz="2200" b="1" dirty="0">
                  <a:latin typeface="Arial" panose="020B0604020202020204" pitchFamily="34" charset="0"/>
                </a:rPr>
                <a:t>模型的前身是</a:t>
              </a:r>
              <a:r>
                <a:rPr lang="en-US" altLang="zh-CN" sz="2200" b="1">
                  <a:latin typeface="Arial" panose="020B0604020202020204" pitchFamily="34" charset="0"/>
                </a:rPr>
                <a:t>SW-CMM</a:t>
              </a:r>
              <a:r>
                <a:rPr lang="zh-CN" altLang="en-US" sz="2200" b="1" dirty="0">
                  <a:latin typeface="Arial" panose="020B0604020202020204" pitchFamily="34" charset="0"/>
                </a:rPr>
                <a:t>和</a:t>
              </a:r>
              <a:r>
                <a:rPr lang="en-US" altLang="zh-CN" sz="2200" b="1">
                  <a:latin typeface="Arial" panose="020B0604020202020204" pitchFamily="34" charset="0"/>
                </a:rPr>
                <a:t>SE-CMM</a:t>
              </a:r>
              <a:r>
                <a:rPr lang="zh-CN" altLang="en-US" sz="2200" b="1" dirty="0">
                  <a:latin typeface="Arial" panose="020B0604020202020204" pitchFamily="34" charset="0"/>
                </a:rPr>
                <a:t>，前者就是我们指的</a:t>
              </a:r>
              <a:r>
                <a:rPr lang="en-US" altLang="zh-CN" sz="2200" b="1">
                  <a:latin typeface="Arial" panose="020B0604020202020204" pitchFamily="34" charset="0"/>
                </a:rPr>
                <a:t>CMM</a:t>
              </a:r>
              <a:r>
                <a:rPr lang="zh-CN" altLang="en-US" sz="2200" b="1" dirty="0">
                  <a:latin typeface="Arial" panose="020B0604020202020204" pitchFamily="34" charset="0"/>
                </a:rPr>
                <a:t>。</a:t>
              </a:r>
              <a:endParaRPr lang="zh-CN" altLang="en-US" sz="2200" b="1" dirty="0">
                <a:latin typeface="Arial" panose="020B0604020202020204" pitchFamily="34" charset="0"/>
              </a:endParaRPr>
            </a:p>
            <a:p>
              <a:pPr eaLnBrk="0" hangingPunct="0"/>
              <a:endParaRPr lang="zh-CN" altLang="en-US" sz="2200" b="1" dirty="0">
                <a:latin typeface="Arial" panose="020B0604020202020204" pitchFamily="34" charset="0"/>
              </a:endParaRPr>
            </a:p>
            <a:p>
              <a:pPr>
                <a:spcBef>
                  <a:spcPct val="20000"/>
                </a:spcBef>
              </a:pPr>
              <a:r>
                <a:rPr lang="en-US" altLang="zh-CN" sz="2200" b="1">
                  <a:latin typeface="Arial" panose="020B0604020202020204" pitchFamily="34" charset="0"/>
                </a:rPr>
                <a:t>2</a:t>
              </a:r>
              <a:r>
                <a:rPr lang="zh-CN" altLang="en-US" sz="2200" b="1" dirty="0">
                  <a:latin typeface="Arial" panose="020B0604020202020204" pitchFamily="34" charset="0"/>
                </a:rPr>
                <a:t>、</a:t>
              </a:r>
              <a:r>
                <a:rPr lang="en-US" altLang="zh-CN" sz="2200" b="1">
                  <a:latin typeface="Arial" panose="020B0604020202020204" pitchFamily="34" charset="0"/>
                </a:rPr>
                <a:t>CMMI</a:t>
              </a:r>
              <a:r>
                <a:rPr lang="zh-CN" altLang="en-US" sz="2200" b="1" dirty="0">
                  <a:latin typeface="Arial" panose="020B0604020202020204" pitchFamily="34" charset="0"/>
                </a:rPr>
                <a:t>是</a:t>
              </a:r>
              <a:r>
                <a:rPr lang="en-US" altLang="zh-CN" sz="2200" b="1">
                  <a:latin typeface="Arial" panose="020B0604020202020204" pitchFamily="34" charset="0"/>
                </a:rPr>
                <a:t>CMM</a:t>
              </a:r>
              <a:r>
                <a:rPr lang="zh-CN" altLang="en-US" sz="2200" b="1" dirty="0">
                  <a:latin typeface="Arial" panose="020B0604020202020204" pitchFamily="34" charset="0"/>
                </a:rPr>
                <a:t>模型的最新版本，就软件领域而言，</a:t>
              </a:r>
              <a:r>
                <a:rPr lang="en-US" altLang="zh-CN" sz="2200" b="1">
                  <a:latin typeface="Arial" panose="020B0604020202020204" pitchFamily="34" charset="0"/>
                </a:rPr>
                <a:t>CMMI</a:t>
              </a:r>
              <a:r>
                <a:rPr lang="zh-CN" altLang="en-US" sz="2200" b="1" dirty="0">
                  <a:latin typeface="Arial" panose="020B0604020202020204" pitchFamily="34" charset="0"/>
                </a:rPr>
                <a:t>是</a:t>
              </a:r>
              <a:r>
                <a:rPr lang="en-US" altLang="zh-CN" sz="2200" b="1">
                  <a:latin typeface="Arial" panose="020B0604020202020204" pitchFamily="34" charset="0"/>
                </a:rPr>
                <a:t>SW-CMM</a:t>
              </a:r>
              <a:r>
                <a:rPr lang="zh-CN" altLang="en-US" sz="2200" b="1" dirty="0">
                  <a:latin typeface="Arial" panose="020B0604020202020204" pitchFamily="34" charset="0"/>
                </a:rPr>
                <a:t>的修订本</a:t>
              </a:r>
              <a:r>
                <a:rPr lang="zh-CN" altLang="en-US" dirty="0">
                  <a:latin typeface="Arial" panose="020B0604020202020204" pitchFamily="34" charset="0"/>
                </a:rPr>
                <a:t> </a:t>
              </a:r>
              <a:endParaRPr lang="zh-CN" altLang="en-US" dirty="0">
                <a:latin typeface="Arial" panose="020B0604020202020204" pitchFamily="34" charset="0"/>
              </a:endParaRPr>
            </a:p>
            <a:p>
              <a:pPr eaLnBrk="0" hangingPunct="0"/>
              <a:endParaRPr lang="zh-CN" altLang="en-US" sz="2200" b="1">
                <a:latin typeface="Arial" panose="020B0604020202020204" pitchFamily="34" charset="0"/>
              </a:endParaRPr>
            </a:p>
          </p:txBody>
        </p:sp>
        <p:sp>
          <p:nvSpPr>
            <p:cNvPr id="56338" name="圆角矩形标注 56337"/>
            <p:cNvSpPr/>
            <p:nvPr/>
          </p:nvSpPr>
          <p:spPr>
            <a:xfrm>
              <a:off x="3840" y="1152"/>
              <a:ext cx="1584" cy="960"/>
            </a:xfrm>
            <a:prstGeom prst="wedgeRoundRectCallout">
              <a:avLst>
                <a:gd name="adj1" fmla="val -83838"/>
                <a:gd name="adj2" fmla="val -64481"/>
                <a:gd name="adj3" fmla="val 16667"/>
              </a:avLst>
            </a:prstGeom>
            <a:noFill/>
            <a:ln w="9525" cap="flat" cmpd="sng">
              <a:solidFill>
                <a:schemeClr val="tx1"/>
              </a:solidFill>
              <a:prstDash val="solid"/>
              <a:miter/>
              <a:headEnd type="none" w="med" len="med"/>
              <a:tailEnd type="none" w="med" len="med"/>
            </a:ln>
          </p:spPr>
          <p:txBody>
            <a:bodyPr/>
            <a:p>
              <a:pPr algn="ctr"/>
              <a:endParaRPr dirty="0">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6339"/>
                                        </p:tgtEl>
                                        <p:attrNameLst>
                                          <p:attrName>style.visibility</p:attrName>
                                        </p:attrNameLst>
                                      </p:cBhvr>
                                      <p:to>
                                        <p:strVal val="visible"/>
                                      </p:to>
                                    </p:set>
                                    <p:anim calcmode="lin" valueType="num">
                                      <p:cBhvr additive="base">
                                        <p:cTn id="7" dur="500" fill="hold"/>
                                        <p:tgtEl>
                                          <p:spTgt spid="56339"/>
                                        </p:tgtEl>
                                        <p:attrNameLst>
                                          <p:attrName>ppt_x</p:attrName>
                                        </p:attrNameLst>
                                      </p:cBhvr>
                                      <p:tavLst>
                                        <p:tav tm="0">
                                          <p:val>
                                            <p:strVal val="1+#ppt_w/2"/>
                                          </p:val>
                                        </p:tav>
                                        <p:tav tm="100000">
                                          <p:val>
                                            <p:strVal val="#ppt_x"/>
                                          </p:val>
                                        </p:tav>
                                      </p:tavLst>
                                    </p:anim>
                                    <p:anim calcmode="lin" valueType="num">
                                      <p:cBhvr additive="base">
                                        <p:cTn id="8" dur="500" fill="hold"/>
                                        <p:tgtEl>
                                          <p:spTgt spid="563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43010" name="标题 43009"/>
          <p:cNvSpPr>
            <a:spLocks noGrp="1"/>
          </p:cNvSpPr>
          <p:nvPr>
            <p:ph type="title"/>
          </p:nvPr>
        </p:nvSpPr>
        <p:spPr>
          <a:xfrm>
            <a:off x="0" y="0"/>
            <a:ext cx="9144000" cy="1143000"/>
          </a:xfrm>
        </p:spPr>
        <p:txBody>
          <a:bodyPr anchor="ctr" anchorCtr="0"/>
          <a:p>
            <a:pPr algn="l"/>
            <a:r>
              <a:rPr lang="zh-CN" altLang="en-US" sz="3600" b="1" dirty="0">
                <a:latin typeface="微软雅黑" panose="020B0503020204020204" pitchFamily="34" charset="-122"/>
                <a:ea typeface="微软雅黑" panose="020B0503020204020204" pitchFamily="34" charset="-122"/>
              </a:rPr>
              <a:t>在实施</a:t>
            </a:r>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时存在从</a:t>
            </a:r>
            <a:r>
              <a:rPr lang="en-US" altLang="zh-CN" sz="3600" b="1">
                <a:latin typeface="微软雅黑" panose="020B0503020204020204" pitchFamily="34" charset="-122"/>
                <a:ea typeface="微软雅黑" panose="020B0503020204020204" pitchFamily="34" charset="-122"/>
              </a:rPr>
              <a:t>CMM</a:t>
            </a:r>
            <a:r>
              <a:rPr lang="zh-CN" altLang="en-US" sz="3600" b="1" dirty="0">
                <a:latin typeface="微软雅黑" panose="020B0503020204020204" pitchFamily="34" charset="-122"/>
                <a:ea typeface="微软雅黑" panose="020B0503020204020204" pitchFamily="34" charset="-122"/>
              </a:rPr>
              <a:t>向</a:t>
            </a:r>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的转换</a:t>
            </a:r>
            <a:endParaRPr lang="zh-CN" altLang="en-US" sz="3600" b="1">
              <a:latin typeface="微软雅黑" panose="020B0503020204020204" pitchFamily="34" charset="-122"/>
              <a:ea typeface="微软雅黑" panose="020B0503020204020204" pitchFamily="34" charset="-122"/>
            </a:endParaRPr>
          </a:p>
        </p:txBody>
      </p:sp>
      <p:sp>
        <p:nvSpPr>
          <p:cNvPr id="43013" name="Rectangle 7"/>
          <p:cNvSpPr/>
          <p:nvPr/>
        </p:nvSpPr>
        <p:spPr>
          <a:xfrm>
            <a:off x="908050" y="2667000"/>
            <a:ext cx="7740650" cy="619125"/>
          </a:xfrm>
          <a:prstGeom prst="rect">
            <a:avLst/>
          </a:prstGeom>
          <a:solidFill>
            <a:srgbClr val="D7D7C3"/>
          </a:solidFill>
          <a:ln w="9525">
            <a:noFill/>
          </a:ln>
        </p:spPr>
        <p:txBody>
          <a:bodyPr wrap="none" anchor="ctr" anchorCtr="0"/>
          <a:p>
            <a:pPr algn="ctr"/>
            <a:endParaRPr b="1" dirty="0">
              <a:latin typeface="Arial" panose="020B0604020202020204" pitchFamily="34" charset="0"/>
              <a:ea typeface="-소망M" pitchFamily="18" charset="-127"/>
            </a:endParaRPr>
          </a:p>
        </p:txBody>
      </p:sp>
      <p:grpSp>
        <p:nvGrpSpPr>
          <p:cNvPr id="43014" name="Group 6"/>
          <p:cNvGrpSpPr/>
          <p:nvPr/>
        </p:nvGrpSpPr>
        <p:grpSpPr>
          <a:xfrm>
            <a:off x="896938" y="2667000"/>
            <a:ext cx="2054225" cy="619125"/>
            <a:chOff x="404" y="1980"/>
            <a:chExt cx="1294" cy="298"/>
          </a:xfrm>
        </p:grpSpPr>
        <p:sp>
          <p:nvSpPr>
            <p:cNvPr id="43015" name="Rectangle 4"/>
            <p:cNvSpPr/>
            <p:nvPr/>
          </p:nvSpPr>
          <p:spPr>
            <a:xfrm>
              <a:off x="404" y="1980"/>
              <a:ext cx="1205" cy="298"/>
            </a:xfrm>
            <a:prstGeom prst="rect">
              <a:avLst/>
            </a:prstGeom>
            <a:solidFill>
              <a:schemeClr val="hlink"/>
            </a:solidFill>
            <a:ln w="9525">
              <a:noFill/>
            </a:ln>
          </p:spPr>
          <p:txBody>
            <a:bodyPr wrap="none" anchor="ctr" anchorCtr="0"/>
            <a:p>
              <a:pPr algn="ctr"/>
              <a:endParaRPr b="1" dirty="0">
                <a:latin typeface="Arial" panose="020B0604020202020204" pitchFamily="34" charset="0"/>
                <a:ea typeface="-소망M" pitchFamily="18" charset="-127"/>
              </a:endParaRPr>
            </a:p>
          </p:txBody>
        </p:sp>
        <p:sp>
          <p:nvSpPr>
            <p:cNvPr id="43016" name="AutoShape 5"/>
            <p:cNvSpPr/>
            <p:nvPr/>
          </p:nvSpPr>
          <p:spPr>
            <a:xfrm rot="5400000">
              <a:off x="1568" y="2071"/>
              <a:ext cx="139" cy="120"/>
            </a:xfrm>
            <a:prstGeom prst="triangle">
              <a:avLst>
                <a:gd name="adj" fmla="val 50000"/>
              </a:avLst>
            </a:prstGeom>
            <a:solidFill>
              <a:schemeClr val="hlink"/>
            </a:solidFill>
            <a:ln w="9525">
              <a:noFill/>
            </a:ln>
          </p:spPr>
          <p:txBody>
            <a:bodyPr rot="10800000" vert="eaVert" wrap="none" anchor="ctr" anchorCtr="0"/>
            <a:p>
              <a:pPr algn="ctr"/>
              <a:endParaRPr b="1" dirty="0">
                <a:latin typeface="Arial" panose="020B0604020202020204" pitchFamily="34" charset="0"/>
                <a:ea typeface="-소망M" pitchFamily="18" charset="-127"/>
              </a:endParaRPr>
            </a:p>
          </p:txBody>
        </p:sp>
      </p:grpSp>
      <p:sp>
        <p:nvSpPr>
          <p:cNvPr id="440338" name="Rectangle 18"/>
          <p:cNvSpPr>
            <a:spLocks noChangeArrowheads="1"/>
          </p:cNvSpPr>
          <p:nvPr/>
        </p:nvSpPr>
        <p:spPr bwMode="gray">
          <a:xfrm>
            <a:off x="919163" y="2773363"/>
            <a:ext cx="1836738" cy="396875"/>
          </a:xfrm>
          <a:prstGeom prst="rect">
            <a:avLst/>
          </a:prstGeom>
          <a:noFill/>
          <a:ln w="9525" algn="ctr">
            <a:noFill/>
            <a:miter lim="800000"/>
          </a:ln>
          <a:effectLst>
            <a:outerShdw dist="17961" dir="2700000" algn="ctr" rotWithShape="0">
              <a:srgbClr val="003300"/>
            </a:outerShdw>
          </a:effectLst>
        </p:spPr>
        <p:txBody>
          <a:bodyPr>
            <a:spAutoFit/>
          </a:bodyPr>
          <a:p>
            <a:pPr algn="ctr" eaLnBrk="0" hangingPunct="0"/>
            <a:r>
              <a:rPr lang="en-US" altLang="zh-CN" sz="2000" b="1">
                <a:solidFill>
                  <a:srgbClr val="FFFFFF"/>
                </a:solidFill>
                <a:latin typeface="Arial" panose="020B0604020202020204" pitchFamily="34" charset="0"/>
              </a:rPr>
              <a:t>CMM3</a:t>
            </a:r>
            <a:endParaRPr lang="en-US" altLang="zh-CN" sz="2000" b="1">
              <a:solidFill>
                <a:srgbClr val="FFFFFF"/>
              </a:solidFill>
              <a:latin typeface="Arial" panose="020B0604020202020204" pitchFamily="34" charset="0"/>
            </a:endParaRPr>
          </a:p>
        </p:txBody>
      </p:sp>
      <p:grpSp>
        <p:nvGrpSpPr>
          <p:cNvPr id="43031" name="组合 43030"/>
          <p:cNvGrpSpPr/>
          <p:nvPr/>
        </p:nvGrpSpPr>
        <p:grpSpPr>
          <a:xfrm>
            <a:off x="4383088" y="2798763"/>
            <a:ext cx="2055812" cy="336550"/>
            <a:chOff x="2761" y="1763"/>
            <a:chExt cx="1295" cy="212"/>
          </a:xfrm>
        </p:grpSpPr>
        <p:sp>
          <p:nvSpPr>
            <p:cNvPr id="440339" name="AutoShape 19"/>
            <p:cNvSpPr>
              <a:spLocks noChangeArrowheads="1"/>
            </p:cNvSpPr>
            <p:nvPr/>
          </p:nvSpPr>
          <p:spPr bwMode="gray">
            <a:xfrm>
              <a:off x="2761" y="1785"/>
              <a:ext cx="232" cy="172"/>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ln>
            <a:effectLst>
              <a:outerShdw dist="28398" dir="1593903" algn="ctr" rotWithShape="0">
                <a:srgbClr val="333333">
                  <a:alpha val="50000"/>
                </a:srgbClr>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43020" name="Text Box 20"/>
            <p:cNvSpPr txBox="1"/>
            <p:nvPr/>
          </p:nvSpPr>
          <p:spPr>
            <a:xfrm>
              <a:off x="3000" y="1763"/>
              <a:ext cx="1056" cy="212"/>
            </a:xfrm>
            <a:prstGeom prst="rect">
              <a:avLst/>
            </a:prstGeom>
            <a:noFill/>
            <a:ln w="9525">
              <a:noFill/>
            </a:ln>
          </p:spPr>
          <p:txBody>
            <a:bodyPr>
              <a:spAutoFit/>
            </a:bodyPr>
            <a:p>
              <a:pPr algn="ctr">
                <a:spcBef>
                  <a:spcPct val="50000"/>
                </a:spcBef>
              </a:pPr>
              <a:r>
                <a:rPr lang="en-US" altLang="zh-CN" sz="1600" b="1">
                  <a:latin typeface="Arial" panose="020B0604020202020204" pitchFamily="34" charset="0"/>
                </a:rPr>
                <a:t>CMMI4</a:t>
              </a:r>
              <a:endParaRPr lang="en-US" altLang="zh-CN" sz="1600" b="1">
                <a:latin typeface="Arial" panose="020B0604020202020204" pitchFamily="34" charset="0"/>
              </a:endParaRPr>
            </a:p>
          </p:txBody>
        </p:sp>
      </p:grpSp>
      <p:grpSp>
        <p:nvGrpSpPr>
          <p:cNvPr id="43032" name="组合 43031"/>
          <p:cNvGrpSpPr/>
          <p:nvPr/>
        </p:nvGrpSpPr>
        <p:grpSpPr>
          <a:xfrm>
            <a:off x="6411913" y="2798763"/>
            <a:ext cx="2014537" cy="336550"/>
            <a:chOff x="4039" y="1763"/>
            <a:chExt cx="1269" cy="212"/>
          </a:xfrm>
        </p:grpSpPr>
        <p:sp>
          <p:nvSpPr>
            <p:cNvPr id="440341" name="AutoShape 21"/>
            <p:cNvSpPr>
              <a:spLocks noChangeArrowheads="1"/>
            </p:cNvSpPr>
            <p:nvPr/>
          </p:nvSpPr>
          <p:spPr bwMode="gray">
            <a:xfrm>
              <a:off x="4039" y="1785"/>
              <a:ext cx="232" cy="172"/>
            </a:xfrm>
            <a:prstGeom prst="rightArrow">
              <a:avLst>
                <a:gd name="adj1" fmla="val 50000"/>
                <a:gd name="adj2" fmla="val 60467"/>
              </a:avLst>
            </a:prstGeom>
            <a:gradFill rotWithShape="1">
              <a:gsLst>
                <a:gs pos="0">
                  <a:srgbClr val="D7D7C3"/>
                </a:gs>
                <a:gs pos="100000">
                  <a:schemeClr val="hlink"/>
                </a:gs>
              </a:gsLst>
              <a:lin ang="0" scaled="1"/>
            </a:gradFill>
            <a:ln w="9525" algn="ctr">
              <a:noFill/>
              <a:miter lim="800000"/>
            </a:ln>
            <a:effectLst>
              <a:outerShdw dist="28398" dir="1593903" algn="ctr" rotWithShape="0">
                <a:srgbClr val="333333">
                  <a:alpha val="50000"/>
                </a:srgbClr>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43022" name="Text Box 22"/>
            <p:cNvSpPr txBox="1"/>
            <p:nvPr/>
          </p:nvSpPr>
          <p:spPr>
            <a:xfrm>
              <a:off x="4252" y="1763"/>
              <a:ext cx="1056" cy="212"/>
            </a:xfrm>
            <a:prstGeom prst="rect">
              <a:avLst/>
            </a:prstGeom>
            <a:noFill/>
            <a:ln w="9525">
              <a:noFill/>
            </a:ln>
          </p:spPr>
          <p:txBody>
            <a:bodyPr>
              <a:spAutoFit/>
            </a:bodyPr>
            <a:p>
              <a:pPr algn="ctr">
                <a:spcBef>
                  <a:spcPct val="50000"/>
                </a:spcBef>
              </a:pPr>
              <a:r>
                <a:rPr lang="en-US" altLang="zh-CN" sz="1600" b="1">
                  <a:latin typeface="Arial" panose="020B0604020202020204" pitchFamily="34" charset="0"/>
                </a:rPr>
                <a:t>CMMI5</a:t>
              </a:r>
              <a:endParaRPr lang="en-US" altLang="zh-CN" sz="1600" b="1">
                <a:latin typeface="Arial" panose="020B0604020202020204" pitchFamily="34" charset="0"/>
              </a:endParaRPr>
            </a:p>
          </p:txBody>
        </p:sp>
      </p:grpSp>
      <p:grpSp>
        <p:nvGrpSpPr>
          <p:cNvPr id="43029" name="组合 43028"/>
          <p:cNvGrpSpPr/>
          <p:nvPr/>
        </p:nvGrpSpPr>
        <p:grpSpPr>
          <a:xfrm>
            <a:off x="838200" y="3286125"/>
            <a:ext cx="1828800" cy="1828800"/>
            <a:chOff x="528" y="2070"/>
            <a:chExt cx="1152" cy="1152"/>
          </a:xfrm>
        </p:grpSpPr>
        <p:sp>
          <p:nvSpPr>
            <p:cNvPr id="43023" name="上箭头 43022"/>
            <p:cNvSpPr/>
            <p:nvPr/>
          </p:nvSpPr>
          <p:spPr>
            <a:xfrm>
              <a:off x="1008" y="2070"/>
              <a:ext cx="192" cy="816"/>
            </a:xfrm>
            <a:prstGeom prst="upArrow">
              <a:avLst>
                <a:gd name="adj1" fmla="val 50000"/>
                <a:gd name="adj2" fmla="val 106250"/>
              </a:avLst>
            </a:prstGeom>
            <a:gradFill rotWithShape="1">
              <a:gsLst>
                <a:gs pos="0">
                  <a:srgbClr val="D7D7C3"/>
                </a:gs>
                <a:gs pos="100000">
                  <a:schemeClr val="hlink"/>
                </a:gs>
              </a:gsLst>
              <a:lin ang="0" scaled="1"/>
              <a:tileRect/>
            </a:gradFill>
            <a:ln w="9525">
              <a:noFill/>
            </a:ln>
            <a:effectLst>
              <a:outerShdw dist="28398" dir="1593903" algn="ctr" rotWithShape="0">
                <a:srgbClr val="333333">
                  <a:alpha val="50000"/>
                </a:srgbClr>
              </a:outerShdw>
            </a:effectLst>
          </p:spPr>
          <p:txBody>
            <a:bodyPr/>
            <a:p>
              <a:endParaRPr lang="zh-CN" altLang="en-US"/>
            </a:p>
          </p:txBody>
        </p:sp>
        <p:sp>
          <p:nvSpPr>
            <p:cNvPr id="43024" name="文本框 43023"/>
            <p:cNvSpPr txBox="1"/>
            <p:nvPr/>
          </p:nvSpPr>
          <p:spPr>
            <a:xfrm>
              <a:off x="528" y="2934"/>
              <a:ext cx="1152" cy="288"/>
            </a:xfrm>
            <a:prstGeom prst="rect">
              <a:avLst/>
            </a:prstGeom>
            <a:noFill/>
            <a:ln w="9525">
              <a:noFill/>
            </a:ln>
          </p:spPr>
          <p:txBody>
            <a:bodyPr>
              <a:spAutoFit/>
            </a:bodyPr>
            <a:p>
              <a:pPr algn="ctr">
                <a:spcBef>
                  <a:spcPct val="50000"/>
                </a:spcBef>
              </a:pPr>
              <a:r>
                <a:rPr lang="zh-CN" altLang="en-US" sz="2400" b="1" dirty="0">
                  <a:latin typeface="Arial" panose="020B0604020202020204" pitchFamily="34" charset="0"/>
                  <a:ea typeface="微软雅黑" panose="020B0503020204020204" pitchFamily="34" charset="-122"/>
                </a:rPr>
                <a:t>当前位置</a:t>
              </a:r>
              <a:endParaRPr lang="zh-CN" altLang="en-US" sz="2400" b="1" dirty="0">
                <a:latin typeface="Arial" panose="020B0604020202020204" pitchFamily="34" charset="0"/>
                <a:ea typeface="微软雅黑" panose="020B0503020204020204" pitchFamily="34" charset="-122"/>
              </a:endParaRPr>
            </a:p>
          </p:txBody>
        </p:sp>
      </p:grpSp>
      <p:grpSp>
        <p:nvGrpSpPr>
          <p:cNvPr id="43027" name="组合 43026"/>
          <p:cNvGrpSpPr/>
          <p:nvPr/>
        </p:nvGrpSpPr>
        <p:grpSpPr>
          <a:xfrm>
            <a:off x="3581400" y="3286125"/>
            <a:ext cx="4876800" cy="1895475"/>
            <a:chOff x="2256" y="2070"/>
            <a:chExt cx="3072" cy="1194"/>
          </a:xfrm>
        </p:grpSpPr>
        <p:sp>
          <p:nvSpPr>
            <p:cNvPr id="43025" name="下弧形箭头 43024"/>
            <p:cNvSpPr/>
            <p:nvPr/>
          </p:nvSpPr>
          <p:spPr>
            <a:xfrm>
              <a:off x="2256" y="2070"/>
              <a:ext cx="3072" cy="624"/>
            </a:xfrm>
            <a:prstGeom prst="curvedUpArrow">
              <a:avLst>
                <a:gd name="adj1" fmla="val 38247"/>
                <a:gd name="adj2" fmla="val 136708"/>
                <a:gd name="adj3" fmla="val 33333"/>
              </a:avLst>
            </a:prstGeom>
            <a:gradFill rotWithShape="1">
              <a:gsLst>
                <a:gs pos="0">
                  <a:srgbClr val="D7D7C3"/>
                </a:gs>
                <a:gs pos="100000">
                  <a:schemeClr val="hlink"/>
                </a:gs>
              </a:gsLst>
              <a:lin ang="0" scaled="1"/>
              <a:tileRect/>
            </a:gradFill>
            <a:ln w="9525">
              <a:noFill/>
            </a:ln>
            <a:effectLst>
              <a:outerShdw dist="28398" dir="1593903" algn="ctr" rotWithShape="0">
                <a:srgbClr val="333333">
                  <a:alpha val="50000"/>
                </a:srgbClr>
              </a:outerShdw>
            </a:effectLst>
          </p:spPr>
          <p:txBody>
            <a:bodyPr/>
            <a:p>
              <a:endParaRPr lang="zh-CN" altLang="en-US"/>
            </a:p>
          </p:txBody>
        </p:sp>
        <p:sp>
          <p:nvSpPr>
            <p:cNvPr id="43026" name="文本框 43025"/>
            <p:cNvSpPr txBox="1"/>
            <p:nvPr/>
          </p:nvSpPr>
          <p:spPr>
            <a:xfrm>
              <a:off x="2928" y="2976"/>
              <a:ext cx="1776" cy="288"/>
            </a:xfrm>
            <a:prstGeom prst="rect">
              <a:avLst/>
            </a:prstGeom>
            <a:noFill/>
            <a:ln w="9525">
              <a:noFill/>
            </a:ln>
          </p:spPr>
          <p:txBody>
            <a:bodyPr>
              <a:spAutoFit/>
            </a:bodyPr>
            <a:p>
              <a:pPr algn="ctr">
                <a:spcBef>
                  <a:spcPct val="50000"/>
                </a:spcBef>
              </a:pPr>
              <a:r>
                <a:rPr lang="en-US" altLang="zh-CN" sz="2400" b="1">
                  <a:latin typeface="Arial" panose="020B0604020202020204" pitchFamily="34" charset="0"/>
                  <a:ea typeface="微软雅黑" panose="020B0503020204020204" pitchFamily="34" charset="-122"/>
                </a:rPr>
                <a:t>CMMI3</a:t>
              </a:r>
              <a:r>
                <a:rPr lang="en-US" altLang="zh-CN" sz="2400" b="1">
                  <a:latin typeface="微软雅黑" panose="020B0503020204020204" pitchFamily="34" charset="-122"/>
                  <a:ea typeface="微软雅黑" panose="020B0503020204020204" pitchFamily="34" charset="-122"/>
                </a:rPr>
                <a:t>——</a:t>
              </a:r>
              <a:r>
                <a:rPr lang="en-US" altLang="zh-CN" sz="2400" b="1">
                  <a:latin typeface="Arial" panose="020B0604020202020204" pitchFamily="34" charset="0"/>
                  <a:ea typeface="微软雅黑" panose="020B0503020204020204" pitchFamily="34" charset="-122"/>
                </a:rPr>
                <a:t>CMMI5</a:t>
              </a:r>
              <a:endParaRPr lang="en-US" altLang="zh-CN" sz="2400" b="1">
                <a:latin typeface="Arial" panose="020B0604020202020204" pitchFamily="34" charset="0"/>
                <a:ea typeface="微软雅黑" panose="020B0503020204020204" pitchFamily="34" charset="-122"/>
              </a:endParaRPr>
            </a:p>
          </p:txBody>
        </p:sp>
      </p:grpSp>
      <p:grpSp>
        <p:nvGrpSpPr>
          <p:cNvPr id="43030" name="组合 43029"/>
          <p:cNvGrpSpPr/>
          <p:nvPr/>
        </p:nvGrpSpPr>
        <p:grpSpPr>
          <a:xfrm>
            <a:off x="1295400" y="1981200"/>
            <a:ext cx="3192463" cy="1154113"/>
            <a:chOff x="816" y="1248"/>
            <a:chExt cx="2011" cy="727"/>
          </a:xfrm>
        </p:grpSpPr>
        <p:sp>
          <p:nvSpPr>
            <p:cNvPr id="43017" name="Text Box 16"/>
            <p:cNvSpPr txBox="1"/>
            <p:nvPr/>
          </p:nvSpPr>
          <p:spPr>
            <a:xfrm>
              <a:off x="1771" y="1763"/>
              <a:ext cx="1056" cy="212"/>
            </a:xfrm>
            <a:prstGeom prst="rect">
              <a:avLst/>
            </a:prstGeom>
            <a:noFill/>
            <a:ln w="9525">
              <a:noFill/>
            </a:ln>
          </p:spPr>
          <p:txBody>
            <a:bodyPr>
              <a:spAutoFit/>
            </a:bodyPr>
            <a:p>
              <a:pPr algn="ctr">
                <a:spcBef>
                  <a:spcPct val="50000"/>
                </a:spcBef>
              </a:pPr>
              <a:r>
                <a:rPr lang="en-US" altLang="zh-CN" sz="1600" b="1">
                  <a:latin typeface="Arial" panose="020B0604020202020204" pitchFamily="34" charset="0"/>
                </a:rPr>
                <a:t>CMMI3</a:t>
              </a:r>
              <a:endParaRPr lang="en-US" altLang="zh-CN" sz="1600" b="1">
                <a:latin typeface="Arial" panose="020B0604020202020204" pitchFamily="34" charset="0"/>
              </a:endParaRPr>
            </a:p>
          </p:txBody>
        </p:sp>
        <p:sp>
          <p:nvSpPr>
            <p:cNvPr id="43028" name="上弧形箭头 43027"/>
            <p:cNvSpPr/>
            <p:nvPr/>
          </p:nvSpPr>
          <p:spPr>
            <a:xfrm>
              <a:off x="816" y="1248"/>
              <a:ext cx="1872" cy="432"/>
            </a:xfrm>
            <a:prstGeom prst="curvedDownArrow">
              <a:avLst>
                <a:gd name="adj1" fmla="val 86666"/>
                <a:gd name="adj2" fmla="val 173333"/>
                <a:gd name="adj3" fmla="val 23750"/>
              </a:avLst>
            </a:prstGeom>
            <a:gradFill rotWithShape="1">
              <a:gsLst>
                <a:gs pos="0">
                  <a:srgbClr val="D7D7C3"/>
                </a:gs>
                <a:gs pos="100000">
                  <a:schemeClr val="hlink"/>
                </a:gs>
              </a:gsLst>
              <a:lin ang="0" scaled="1"/>
              <a:tileRect/>
            </a:gradFill>
            <a:ln w="9525">
              <a:noFill/>
            </a:ln>
            <a:effectLst>
              <a:outerShdw dist="28398" dir="1593903" algn="ctr" rotWithShape="0">
                <a:srgbClr val="333333">
                  <a:alpha val="50000"/>
                </a:srgbClr>
              </a:outerShdw>
            </a:effectLst>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029"/>
                                        </p:tgtEl>
                                        <p:attrNameLst>
                                          <p:attrName>style.visibility</p:attrName>
                                        </p:attrNameLst>
                                      </p:cBhvr>
                                      <p:to>
                                        <p:strVal val="visible"/>
                                      </p:to>
                                    </p:set>
                                    <p:animEffect transition="in" filter="wipe(down)">
                                      <p:cBhvr>
                                        <p:cTn id="7" dur="500"/>
                                        <p:tgtEl>
                                          <p:spTgt spid="430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3030"/>
                                        </p:tgtEl>
                                        <p:attrNameLst>
                                          <p:attrName>style.visibility</p:attrName>
                                        </p:attrNameLst>
                                      </p:cBhvr>
                                      <p:to>
                                        <p:strVal val="visible"/>
                                      </p:to>
                                    </p:set>
                                    <p:animEffect transition="in" filter="wipe(down)">
                                      <p:cBhvr>
                                        <p:cTn id="12" dur="500"/>
                                        <p:tgtEl>
                                          <p:spTgt spid="430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3031"/>
                                        </p:tgtEl>
                                        <p:attrNameLst>
                                          <p:attrName>style.visibility</p:attrName>
                                        </p:attrNameLst>
                                      </p:cBhvr>
                                      <p:to>
                                        <p:strVal val="visible"/>
                                      </p:to>
                                    </p:set>
                                    <p:animEffect transition="in" filter="wipe(down)">
                                      <p:cBhvr>
                                        <p:cTn id="17" dur="500"/>
                                        <p:tgtEl>
                                          <p:spTgt spid="430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3032"/>
                                        </p:tgtEl>
                                        <p:attrNameLst>
                                          <p:attrName>style.visibility</p:attrName>
                                        </p:attrNameLst>
                                      </p:cBhvr>
                                      <p:to>
                                        <p:strVal val="visible"/>
                                      </p:to>
                                    </p:set>
                                    <p:animEffect transition="in" filter="wipe(down)">
                                      <p:cBhvr>
                                        <p:cTn id="22" dur="500"/>
                                        <p:tgtEl>
                                          <p:spTgt spid="430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027"/>
                                        </p:tgtEl>
                                        <p:attrNameLst>
                                          <p:attrName>style.visibility</p:attrName>
                                        </p:attrNameLst>
                                      </p:cBhvr>
                                      <p:to>
                                        <p:strVal val="visible"/>
                                      </p:to>
                                    </p:set>
                                    <p:animEffect transition="in" filter="wipe(down)">
                                      <p:cBhvr>
                                        <p:cTn id="27" dur="500"/>
                                        <p:tgtEl>
                                          <p:spTgt spid="43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98306" name="燕尾形 98305"/>
          <p:cNvSpPr/>
          <p:nvPr/>
        </p:nvSpPr>
        <p:spPr>
          <a:xfrm>
            <a:off x="4892675" y="2003425"/>
            <a:ext cx="2955925" cy="792163"/>
          </a:xfrm>
          <a:prstGeom prst="chevron">
            <a:avLst>
              <a:gd name="adj" fmla="val 53225"/>
            </a:avLst>
          </a:prstGeom>
          <a:gradFill rotWithShape="1">
            <a:gsLst>
              <a:gs pos="0">
                <a:schemeClr val="folHlink">
                  <a:gamma/>
                  <a:shade val="69804"/>
                  <a:invGamma/>
                </a:schemeClr>
              </a:gs>
              <a:gs pos="100000">
                <a:schemeClr val="folHlink"/>
              </a:gs>
            </a:gsLst>
            <a:lin ang="0" scaled="1"/>
            <a:tileRect/>
          </a:gradFill>
          <a:ln w="19050" cap="flat" cmpd="sng">
            <a:prstDash val="solid"/>
            <a:miter/>
            <a:headEnd type="none" w="med" len="med"/>
            <a:tailEnd type="none" w="med" len="med"/>
          </a:ln>
          <a:scene3d>
            <a:camera prst="legacyPerspectiveBottomLeft">
              <a:rot lat="0" lon="0" rev="0"/>
            </a:camera>
            <a:lightRig rig="legacyFlat4" dir="b"/>
          </a:scene3d>
          <a:sp3d extrusionH="430200" prstMaterial="legacyMetal">
            <a:bevelT w="13500" h="13500" prst="angle"/>
            <a:bevelB w="13500" h="13500" prst="angle"/>
            <a:extrusionClr>
              <a:schemeClr val="folHlink"/>
            </a:extrusionClr>
          </a:sp3d>
        </p:spPr>
        <p:txBody>
          <a:bodyPr/>
          <a:p>
            <a:endParaRPr lang="zh-CN" altLang="en-US"/>
          </a:p>
        </p:txBody>
      </p:sp>
      <p:sp>
        <p:nvSpPr>
          <p:cNvPr id="98307" name="五边形 98306"/>
          <p:cNvSpPr/>
          <p:nvPr/>
        </p:nvSpPr>
        <p:spPr>
          <a:xfrm>
            <a:off x="1647825" y="1909763"/>
            <a:ext cx="3683000" cy="976312"/>
          </a:xfrm>
          <a:prstGeom prst="homePlate">
            <a:avLst>
              <a:gd name="adj" fmla="val 52638"/>
            </a:avLst>
          </a:prstGeom>
          <a:gradFill rotWithShape="1">
            <a:gsLst>
              <a:gs pos="0">
                <a:schemeClr val="folHlink"/>
              </a:gs>
              <a:gs pos="100000">
                <a:schemeClr val="folHlink">
                  <a:gamma/>
                  <a:tint val="40000"/>
                  <a:invGamma/>
                </a:schemeClr>
              </a:gs>
            </a:gsLst>
            <a:lin ang="0" scaled="1"/>
            <a:tileRect/>
          </a:gradFill>
          <a:ln w="19050" cap="flat" cmpd="sng">
            <a:prstDash val="solid"/>
            <a:miter/>
            <a:headEnd type="none" w="med" len="med"/>
            <a:tailEnd type="none" w="med" len="med"/>
          </a:ln>
          <a:scene3d>
            <a:camera prst="legacyObliqueBottomLeft">
              <a:rot lat="0" lon="0" rev="0"/>
            </a:camera>
            <a:lightRig rig="legacyFlat3" dir="b"/>
          </a:scene3d>
          <a:sp3d extrusionH="430200" prstMaterial="legacyMetal">
            <a:bevelT w="13500" h="13500" prst="angle"/>
            <a:bevelB w="13500" h="13500" prst="angle"/>
            <a:extrusionClr>
              <a:schemeClr val="folHlink"/>
            </a:extrusionClr>
          </a:sp3d>
        </p:spPr>
        <p:txBody>
          <a:bodyPr/>
          <a:p>
            <a:endParaRPr lang="zh-CN" altLang="en-US"/>
          </a:p>
        </p:txBody>
      </p:sp>
      <p:grpSp>
        <p:nvGrpSpPr>
          <p:cNvPr id="98308" name="组合 98307"/>
          <p:cNvGrpSpPr/>
          <p:nvPr/>
        </p:nvGrpSpPr>
        <p:grpSpPr>
          <a:xfrm>
            <a:off x="1016000" y="1898650"/>
            <a:ext cx="1165225" cy="1162050"/>
            <a:chOff x="2161" y="696"/>
            <a:chExt cx="1360" cy="1356"/>
          </a:xfrm>
        </p:grpSpPr>
        <p:grpSp>
          <p:nvGrpSpPr>
            <p:cNvPr id="98309" name="组合 98308"/>
            <p:cNvGrpSpPr/>
            <p:nvPr/>
          </p:nvGrpSpPr>
          <p:grpSpPr>
            <a:xfrm>
              <a:off x="2161" y="696"/>
              <a:ext cx="1360" cy="1356"/>
              <a:chOff x="2508" y="1231"/>
              <a:chExt cx="1248" cy="1240"/>
            </a:xfrm>
          </p:grpSpPr>
          <p:sp>
            <p:nvSpPr>
              <p:cNvPr id="98310" name="椭圆 98309"/>
              <p:cNvSpPr/>
              <p:nvPr/>
            </p:nvSpPr>
            <p:spPr>
              <a:xfrm>
                <a:off x="2508" y="1231"/>
                <a:ext cx="1248" cy="1240"/>
              </a:xfrm>
              <a:prstGeom prst="ellipse">
                <a:avLst/>
              </a:prstGeom>
              <a:solidFill>
                <a:srgbClr val="808080"/>
              </a:solidFill>
              <a:ln w="9525">
                <a:noFill/>
              </a:ln>
            </p:spPr>
            <p:txBody>
              <a:bodyPr/>
              <a:p>
                <a:endParaRPr lang="zh-CN" altLang="en-US"/>
              </a:p>
            </p:txBody>
          </p:sp>
          <p:sp>
            <p:nvSpPr>
              <p:cNvPr id="98311" name="椭圆 98310"/>
              <p:cNvSpPr/>
              <p:nvPr/>
            </p:nvSpPr>
            <p:spPr>
              <a:xfrm>
                <a:off x="2541" y="1256"/>
                <a:ext cx="1190" cy="1190"/>
              </a:xfrm>
              <a:prstGeom prst="ellipse">
                <a:avLst/>
              </a:prstGeom>
              <a:gradFill rotWithShape="1">
                <a:gsLst>
                  <a:gs pos="0">
                    <a:srgbClr val="F8F8F8"/>
                  </a:gs>
                  <a:gs pos="100000">
                    <a:srgbClr val="F8F8F8">
                      <a:gamma/>
                      <a:shade val="26275"/>
                      <a:invGamma/>
                    </a:srgbClr>
                  </a:gs>
                </a:gsLst>
                <a:lin ang="5400000" scaled="1"/>
                <a:tileRect/>
              </a:gradFill>
              <a:ln w="9525">
                <a:noFill/>
              </a:ln>
            </p:spPr>
            <p:txBody>
              <a:bodyPr/>
              <a:p>
                <a:endParaRPr lang="zh-CN" altLang="en-US"/>
              </a:p>
            </p:txBody>
          </p:sp>
          <p:sp>
            <p:nvSpPr>
              <p:cNvPr id="98312" name="椭圆 98311"/>
              <p:cNvSpPr/>
              <p:nvPr/>
            </p:nvSpPr>
            <p:spPr>
              <a:xfrm>
                <a:off x="2590" y="1305"/>
                <a:ext cx="1092" cy="1092"/>
              </a:xfrm>
              <a:prstGeom prst="ellipse">
                <a:avLst/>
              </a:prstGeom>
              <a:solidFill>
                <a:srgbClr val="808080">
                  <a:alpha val="25000"/>
                </a:srgbClr>
              </a:solidFill>
              <a:ln w="9525">
                <a:noFill/>
              </a:ln>
            </p:spPr>
            <p:txBody>
              <a:bodyPr/>
              <a:p>
                <a:endParaRPr lang="zh-CN" altLang="en-US"/>
              </a:p>
            </p:txBody>
          </p:sp>
          <p:sp>
            <p:nvSpPr>
              <p:cNvPr id="98313" name="椭圆 98312"/>
              <p:cNvSpPr/>
              <p:nvPr/>
            </p:nvSpPr>
            <p:spPr>
              <a:xfrm>
                <a:off x="2623" y="1330"/>
                <a:ext cx="1026" cy="1026"/>
              </a:xfrm>
              <a:prstGeom prst="ellipse">
                <a:avLst/>
              </a:prstGeom>
              <a:solidFill>
                <a:srgbClr val="808080">
                  <a:alpha val="30000"/>
                </a:srgbClr>
              </a:solidFill>
              <a:ln w="9525">
                <a:noFill/>
              </a:ln>
            </p:spPr>
            <p:txBody>
              <a:bodyPr/>
              <a:p>
                <a:endParaRPr lang="zh-CN" altLang="en-US"/>
              </a:p>
            </p:txBody>
          </p:sp>
          <p:sp>
            <p:nvSpPr>
              <p:cNvPr id="98314" name="椭圆 98313"/>
              <p:cNvSpPr/>
              <p:nvPr/>
            </p:nvSpPr>
            <p:spPr>
              <a:xfrm>
                <a:off x="2637" y="1346"/>
                <a:ext cx="993" cy="994"/>
              </a:xfrm>
              <a:prstGeom prst="ellipse">
                <a:avLst/>
              </a:prstGeom>
              <a:gradFill rotWithShape="1">
                <a:gsLst>
                  <a:gs pos="0">
                    <a:srgbClr val="FFFFFF">
                      <a:gamma/>
                      <a:shade val="36078"/>
                      <a:invGamma/>
                    </a:srgbClr>
                  </a:gs>
                  <a:gs pos="100000">
                    <a:srgbClr val="FFFFFF"/>
                  </a:gs>
                </a:gsLst>
                <a:lin ang="5400000" scaled="1"/>
                <a:tileRect/>
              </a:gradFill>
              <a:ln w="9525">
                <a:noFill/>
              </a:ln>
            </p:spPr>
            <p:txBody>
              <a:bodyPr/>
              <a:p>
                <a:endParaRPr lang="zh-CN" altLang="en-US"/>
              </a:p>
            </p:txBody>
          </p:sp>
        </p:grpSp>
        <p:sp>
          <p:nvSpPr>
            <p:cNvPr id="98315" name="椭圆 98314"/>
            <p:cNvSpPr/>
            <p:nvPr/>
          </p:nvSpPr>
          <p:spPr>
            <a:xfrm>
              <a:off x="2322" y="845"/>
              <a:ext cx="1054" cy="1054"/>
            </a:xfrm>
            <a:prstGeom prst="ellipse">
              <a:avLst/>
            </a:prstGeom>
            <a:gradFill rotWithShape="1">
              <a:gsLst>
                <a:gs pos="0">
                  <a:schemeClr val="folHlink">
                    <a:gamma/>
                    <a:shade val="46275"/>
                    <a:invGamma/>
                  </a:schemeClr>
                </a:gs>
                <a:gs pos="100000">
                  <a:schemeClr val="folHlink"/>
                </a:gs>
              </a:gsLst>
              <a:lin ang="5400000" scaled="1"/>
              <a:tileRect/>
            </a:gradFill>
            <a:ln w="57150">
              <a:noFill/>
            </a:ln>
          </p:spPr>
          <p:txBody>
            <a:bodyPr/>
            <a:p>
              <a:endParaRPr lang="zh-CN" altLang="en-US"/>
            </a:p>
          </p:txBody>
        </p:sp>
      </p:grpSp>
      <p:grpSp>
        <p:nvGrpSpPr>
          <p:cNvPr id="98316" name="组合 98315"/>
          <p:cNvGrpSpPr/>
          <p:nvPr/>
        </p:nvGrpSpPr>
        <p:grpSpPr>
          <a:xfrm>
            <a:off x="1219200" y="2081213"/>
            <a:ext cx="773113" cy="779462"/>
            <a:chOff x="523" y="2809"/>
            <a:chExt cx="876" cy="882"/>
          </a:xfrm>
        </p:grpSpPr>
        <p:sp>
          <p:nvSpPr>
            <p:cNvPr id="98317" name="椭圆 98316"/>
            <p:cNvSpPr/>
            <p:nvPr/>
          </p:nvSpPr>
          <p:spPr>
            <a:xfrm>
              <a:off x="523" y="2809"/>
              <a:ext cx="876" cy="876"/>
            </a:xfrm>
            <a:prstGeom prst="ellipse">
              <a:avLst/>
            </a:pr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18" name="直接连接符 98317"/>
            <p:cNvSpPr/>
            <p:nvPr/>
          </p:nvSpPr>
          <p:spPr>
            <a:xfrm>
              <a:off x="964" y="2809"/>
              <a:ext cx="0" cy="870"/>
            </a:xfrm>
            <a:prstGeom prst="line">
              <a:avLst/>
            </a:prstGeom>
            <a:ln w="19050" cap="flat" cmpd="sng">
              <a:solidFill>
                <a:srgbClr val="FFFFFF">
                  <a:alpha val="20000"/>
                </a:srgbClr>
              </a:solidFill>
              <a:prstDash val="solid"/>
              <a:headEnd type="none" w="med" len="med"/>
              <a:tailEnd type="none" w="med" len="med"/>
            </a:ln>
          </p:spPr>
        </p:sp>
        <p:sp>
          <p:nvSpPr>
            <p:cNvPr id="98319" name="直接连接符 98318"/>
            <p:cNvSpPr/>
            <p:nvPr/>
          </p:nvSpPr>
          <p:spPr>
            <a:xfrm>
              <a:off x="523" y="3244"/>
              <a:ext cx="876" cy="0"/>
            </a:xfrm>
            <a:prstGeom prst="line">
              <a:avLst/>
            </a:prstGeom>
            <a:ln w="19050" cap="flat" cmpd="sng">
              <a:solidFill>
                <a:srgbClr val="FFFFFF">
                  <a:alpha val="20000"/>
                </a:srgbClr>
              </a:solidFill>
              <a:prstDash val="solid"/>
              <a:headEnd type="none" w="med" len="med"/>
              <a:tailEnd type="none" w="med" len="med"/>
            </a:ln>
          </p:spPr>
        </p:sp>
        <p:sp>
          <p:nvSpPr>
            <p:cNvPr id="98320" name="任意多边形 98319"/>
            <p:cNvSpPr/>
            <p:nvPr/>
          </p:nvSpPr>
          <p:spPr>
            <a:xfrm>
              <a:off x="1023" y="2815"/>
              <a:ext cx="182" cy="864"/>
            </a:xfrm>
            <a:custGeom>
              <a:avLst/>
              <a:gdLst/>
              <a:ahLst/>
              <a:cxnLst/>
              <a:pathLst>
                <a:path w="182" h="864">
                  <a:moveTo>
                    <a:pt x="0" y="0"/>
                  </a:moveTo>
                  <a:cubicBezTo>
                    <a:pt x="59" y="89"/>
                    <a:pt x="182" y="177"/>
                    <a:pt x="182" y="435"/>
                  </a:cubicBezTo>
                  <a:cubicBezTo>
                    <a:pt x="182" y="693"/>
                    <a:pt x="70" y="800"/>
                    <a:pt x="6" y="864"/>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21" name="任意多边形 98320"/>
            <p:cNvSpPr/>
            <p:nvPr/>
          </p:nvSpPr>
          <p:spPr>
            <a:xfrm>
              <a:off x="726" y="2821"/>
              <a:ext cx="197" cy="870"/>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22" name="任意多边形 98321"/>
            <p:cNvSpPr/>
            <p:nvPr/>
          </p:nvSpPr>
          <p:spPr>
            <a:xfrm rot="5400000">
              <a:off x="891" y="3171"/>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23" name="任意多边形 98322"/>
            <p:cNvSpPr/>
            <p:nvPr/>
          </p:nvSpPr>
          <p:spPr>
            <a:xfrm rot="-5400000" flipV="1">
              <a:off x="899" y="2668"/>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grpSp>
      <p:sp>
        <p:nvSpPr>
          <p:cNvPr id="98324" name="矩形 98323"/>
          <p:cNvSpPr/>
          <p:nvPr/>
        </p:nvSpPr>
        <p:spPr>
          <a:xfrm>
            <a:off x="1258888" y="2205038"/>
            <a:ext cx="649287" cy="366712"/>
          </a:xfrm>
          <a:prstGeom prst="rect">
            <a:avLst/>
          </a:prstGeom>
          <a:noFill/>
          <a:ln w="9525">
            <a:noFill/>
          </a:ln>
        </p:spPr>
        <p:txBody>
          <a:bodyPr>
            <a:spAutoFit/>
          </a:bodyPr>
          <a:p>
            <a:pPr algn="ctr"/>
            <a:r>
              <a:rPr lang="en-US" altLang="zh-CN" b="1">
                <a:solidFill>
                  <a:srgbClr val="F8F8F8"/>
                </a:solidFill>
                <a:latin typeface="Arial" panose="020B0604020202020204" pitchFamily="34" charset="0"/>
                <a:cs typeface="Arial" panose="020B0604020202020204" pitchFamily="34" charset="0"/>
              </a:rPr>
              <a:t>1</a:t>
            </a:r>
            <a:endParaRPr lang="en-US" altLang="zh-CN" b="1">
              <a:solidFill>
                <a:srgbClr val="F8F8F8"/>
              </a:solidFill>
              <a:latin typeface="Arial" panose="020B0604020202020204" pitchFamily="34" charset="0"/>
              <a:ea typeface="Arial" panose="020B0604020202020204" pitchFamily="34" charset="0"/>
            </a:endParaRPr>
          </a:p>
        </p:txBody>
      </p:sp>
      <p:sp>
        <p:nvSpPr>
          <p:cNvPr id="98325" name="矩形 98324"/>
          <p:cNvSpPr/>
          <p:nvPr/>
        </p:nvSpPr>
        <p:spPr>
          <a:xfrm>
            <a:off x="2249488" y="2097088"/>
            <a:ext cx="3149600" cy="396875"/>
          </a:xfrm>
          <a:prstGeom prst="rect">
            <a:avLst/>
          </a:prstGeom>
          <a:noFill/>
          <a:ln w="9525">
            <a:noFill/>
          </a:ln>
        </p:spPr>
        <p:txBody>
          <a:bodyPr>
            <a:spAutoFit/>
          </a:bodyPr>
          <a:p>
            <a:pPr marL="342900" indent="-342900" eaLnBrk="0" hangingPunct="0">
              <a:buNone/>
            </a:pPr>
            <a:r>
              <a:rPr lang="en-US" altLang="zh-CN" sz="2000" b="1">
                <a:latin typeface="微软雅黑" panose="020B0503020204020204" pitchFamily="34" charset="-122"/>
                <a:ea typeface="微软雅黑" panose="020B0503020204020204" pitchFamily="34" charset="-122"/>
              </a:rPr>
              <a:t>CMMI</a:t>
            </a:r>
            <a:r>
              <a:rPr lang="zh-CN" altLang="en-US" sz="2000" b="1" dirty="0">
                <a:latin typeface="微软雅黑" panose="020B0503020204020204" pitchFamily="34" charset="-122"/>
                <a:ea typeface="微软雅黑" panose="020B0503020204020204" pitchFamily="34" charset="-122"/>
              </a:rPr>
              <a:t>的前世今生</a:t>
            </a:r>
            <a:endParaRPr lang="zh-CN" altLang="en-US" sz="2000" b="1" dirty="0">
              <a:latin typeface="微软雅黑" panose="020B0503020204020204" pitchFamily="34" charset="-122"/>
              <a:ea typeface="微软雅黑" panose="020B0503020204020204" pitchFamily="34" charset="-122"/>
            </a:endParaRPr>
          </a:p>
        </p:txBody>
      </p:sp>
      <p:sp>
        <p:nvSpPr>
          <p:cNvPr id="98326" name="文本框 98325"/>
          <p:cNvSpPr txBox="1"/>
          <p:nvPr/>
        </p:nvSpPr>
        <p:spPr>
          <a:xfrm>
            <a:off x="5180013" y="2122488"/>
            <a:ext cx="2449512" cy="519112"/>
          </a:xfrm>
          <a:prstGeom prst="rect">
            <a:avLst/>
          </a:prstGeom>
          <a:noFill/>
          <a:ln w="9525">
            <a:noFill/>
          </a:ln>
          <a:effectLst>
            <a:outerShdw dist="35921" dir="2699999" algn="ctr" rotWithShape="0">
              <a:srgbClr val="000000">
                <a:alpha val="50000"/>
              </a:srgbClr>
            </a:outerShdw>
          </a:effectLst>
        </p:spPr>
        <p:txBody>
          <a:bodyPr>
            <a:spAutoFit/>
          </a:bodyPr>
          <a:p>
            <a:pPr algn="ctr">
              <a:spcBef>
                <a:spcPct val="50000"/>
              </a:spcBef>
            </a:pPr>
            <a:r>
              <a:rPr lang="en-US" altLang="zh-CN" sz="2800" b="1">
                <a:solidFill>
                  <a:srgbClr val="FFFFFF"/>
                </a:solidFill>
                <a:latin typeface="Arial" panose="020B0604020202020204" pitchFamily="34" charset="0"/>
                <a:cs typeface="Arial" panose="020B0604020202020204" pitchFamily="34" charset="0"/>
              </a:rPr>
              <a:t>CMMI</a:t>
            </a:r>
            <a:r>
              <a:rPr lang="zh-CN" altLang="en-US" sz="2800" b="1" dirty="0">
                <a:solidFill>
                  <a:srgbClr val="FFFFFF"/>
                </a:solidFill>
                <a:latin typeface="Arial" panose="020B0604020202020204" pitchFamily="34" charset="0"/>
                <a:cs typeface="Arial" panose="020B0604020202020204" pitchFamily="34" charset="0"/>
              </a:rPr>
              <a:t>及背景</a:t>
            </a:r>
            <a:endParaRPr lang="zh-CN" altLang="en-US" sz="2800" b="1">
              <a:solidFill>
                <a:srgbClr val="FFFFFF"/>
              </a:solidFill>
              <a:latin typeface="Arial" panose="020B0604020202020204" pitchFamily="34" charset="0"/>
              <a:ea typeface="Arial" panose="020B0604020202020204" pitchFamily="34" charset="0"/>
            </a:endParaRPr>
          </a:p>
        </p:txBody>
      </p:sp>
      <p:sp>
        <p:nvSpPr>
          <p:cNvPr id="98327" name="燕尾形 98326"/>
          <p:cNvSpPr/>
          <p:nvPr/>
        </p:nvSpPr>
        <p:spPr>
          <a:xfrm>
            <a:off x="4892675" y="3487738"/>
            <a:ext cx="2955925" cy="792162"/>
          </a:xfrm>
          <a:prstGeom prst="chevron">
            <a:avLst>
              <a:gd name="adj" fmla="val 53225"/>
            </a:avLst>
          </a:prstGeom>
          <a:gradFill rotWithShape="1">
            <a:gsLst>
              <a:gs pos="0">
                <a:schemeClr val="accent2">
                  <a:gamma/>
                  <a:shade val="69804"/>
                  <a:invGamma/>
                </a:schemeClr>
              </a:gs>
              <a:gs pos="100000">
                <a:schemeClr val="accent2"/>
              </a:gs>
            </a:gsLst>
            <a:lin ang="0" scaled="1"/>
            <a:tileRect/>
          </a:gradFill>
          <a:ln w="19050" cap="flat" cmpd="sng">
            <a:prstDash val="solid"/>
            <a:miter/>
            <a:headEnd type="none" w="med" len="med"/>
            <a:tailEnd type="none" w="med" len="med"/>
          </a:ln>
          <a:scene3d>
            <a:camera prst="legacyPerspectiveBottomLeft">
              <a:rot lat="0" lon="0" rev="0"/>
            </a:camera>
            <a:lightRig rig="legacyFlat4" dir="b"/>
          </a:scene3d>
          <a:sp3d extrusionH="430200" prstMaterial="legacyMetal">
            <a:bevelT w="13500" h="13500" prst="angle"/>
            <a:bevelB w="13500" h="13500" prst="angle"/>
            <a:extrusionClr>
              <a:schemeClr val="accent2"/>
            </a:extrusionClr>
          </a:sp3d>
        </p:spPr>
        <p:txBody>
          <a:bodyPr/>
          <a:p>
            <a:endParaRPr lang="zh-CN" altLang="en-US"/>
          </a:p>
        </p:txBody>
      </p:sp>
      <p:sp>
        <p:nvSpPr>
          <p:cNvPr id="98328" name="五边形 98327"/>
          <p:cNvSpPr/>
          <p:nvPr/>
        </p:nvSpPr>
        <p:spPr>
          <a:xfrm>
            <a:off x="1647825" y="3394075"/>
            <a:ext cx="3683000" cy="976313"/>
          </a:xfrm>
          <a:prstGeom prst="homePlate">
            <a:avLst>
              <a:gd name="adj" fmla="val 52638"/>
            </a:avLst>
          </a:prstGeom>
          <a:gradFill rotWithShape="1">
            <a:gsLst>
              <a:gs pos="0">
                <a:schemeClr val="accent2"/>
              </a:gs>
              <a:gs pos="100000">
                <a:schemeClr val="accent2">
                  <a:gamma/>
                  <a:tint val="40000"/>
                  <a:invGamma/>
                </a:schemeClr>
              </a:gs>
            </a:gsLst>
            <a:lin ang="0" scaled="1"/>
            <a:tileRect/>
          </a:gradFill>
          <a:ln w="19050" cap="flat" cmpd="sng">
            <a:prstDash val="solid"/>
            <a:miter/>
            <a:headEnd type="none" w="med" len="med"/>
            <a:tailEnd type="none" w="med" len="med"/>
          </a:ln>
          <a:scene3d>
            <a:camera prst="legacyObliqueBottomLeft">
              <a:rot lat="0" lon="0" rev="0"/>
            </a:camera>
            <a:lightRig rig="legacyFlat3" dir="b"/>
          </a:scene3d>
          <a:sp3d extrusionH="430200" prstMaterial="legacyMetal">
            <a:bevelT w="13500" h="13500" prst="angle"/>
            <a:bevelB w="13500" h="13500" prst="angle"/>
            <a:extrusionClr>
              <a:schemeClr val="accent2"/>
            </a:extrusionClr>
          </a:sp3d>
        </p:spPr>
        <p:txBody>
          <a:bodyPr/>
          <a:p>
            <a:endParaRPr lang="zh-CN" altLang="en-US"/>
          </a:p>
        </p:txBody>
      </p:sp>
      <p:grpSp>
        <p:nvGrpSpPr>
          <p:cNvPr id="98329" name="组合 98328"/>
          <p:cNvGrpSpPr/>
          <p:nvPr/>
        </p:nvGrpSpPr>
        <p:grpSpPr>
          <a:xfrm>
            <a:off x="1016000" y="3382963"/>
            <a:ext cx="1165225" cy="1160462"/>
            <a:chOff x="2161" y="696"/>
            <a:chExt cx="1360" cy="1356"/>
          </a:xfrm>
        </p:grpSpPr>
        <p:grpSp>
          <p:nvGrpSpPr>
            <p:cNvPr id="98330" name="组合 98329"/>
            <p:cNvGrpSpPr/>
            <p:nvPr/>
          </p:nvGrpSpPr>
          <p:grpSpPr>
            <a:xfrm>
              <a:off x="2161" y="696"/>
              <a:ext cx="1360" cy="1356"/>
              <a:chOff x="2508" y="1231"/>
              <a:chExt cx="1248" cy="1240"/>
            </a:xfrm>
          </p:grpSpPr>
          <p:sp>
            <p:nvSpPr>
              <p:cNvPr id="98331" name="椭圆 98330"/>
              <p:cNvSpPr/>
              <p:nvPr/>
            </p:nvSpPr>
            <p:spPr>
              <a:xfrm>
                <a:off x="2508" y="1231"/>
                <a:ext cx="1248" cy="1240"/>
              </a:xfrm>
              <a:prstGeom prst="ellipse">
                <a:avLst/>
              </a:prstGeom>
              <a:solidFill>
                <a:srgbClr val="808080"/>
              </a:solidFill>
              <a:ln w="9525">
                <a:noFill/>
              </a:ln>
            </p:spPr>
            <p:txBody>
              <a:bodyPr/>
              <a:p>
                <a:endParaRPr lang="zh-CN" altLang="en-US"/>
              </a:p>
            </p:txBody>
          </p:sp>
          <p:sp>
            <p:nvSpPr>
              <p:cNvPr id="98332" name="椭圆 98331"/>
              <p:cNvSpPr/>
              <p:nvPr/>
            </p:nvSpPr>
            <p:spPr>
              <a:xfrm>
                <a:off x="2541" y="1256"/>
                <a:ext cx="1190" cy="1190"/>
              </a:xfrm>
              <a:prstGeom prst="ellipse">
                <a:avLst/>
              </a:prstGeom>
              <a:gradFill rotWithShape="1">
                <a:gsLst>
                  <a:gs pos="0">
                    <a:srgbClr val="F8F8F8"/>
                  </a:gs>
                  <a:gs pos="100000">
                    <a:srgbClr val="F8F8F8">
                      <a:gamma/>
                      <a:shade val="26275"/>
                      <a:invGamma/>
                    </a:srgbClr>
                  </a:gs>
                </a:gsLst>
                <a:lin ang="5400000" scaled="1"/>
                <a:tileRect/>
              </a:gradFill>
              <a:ln w="9525">
                <a:noFill/>
              </a:ln>
            </p:spPr>
            <p:txBody>
              <a:bodyPr/>
              <a:p>
                <a:endParaRPr lang="zh-CN" altLang="en-US"/>
              </a:p>
            </p:txBody>
          </p:sp>
          <p:sp>
            <p:nvSpPr>
              <p:cNvPr id="98333" name="椭圆 98332"/>
              <p:cNvSpPr/>
              <p:nvPr/>
            </p:nvSpPr>
            <p:spPr>
              <a:xfrm>
                <a:off x="2590" y="1305"/>
                <a:ext cx="1092" cy="1092"/>
              </a:xfrm>
              <a:prstGeom prst="ellipse">
                <a:avLst/>
              </a:prstGeom>
              <a:solidFill>
                <a:srgbClr val="808080">
                  <a:alpha val="25000"/>
                </a:srgbClr>
              </a:solidFill>
              <a:ln w="9525">
                <a:noFill/>
              </a:ln>
            </p:spPr>
            <p:txBody>
              <a:bodyPr/>
              <a:p>
                <a:endParaRPr lang="zh-CN" altLang="en-US"/>
              </a:p>
            </p:txBody>
          </p:sp>
          <p:sp>
            <p:nvSpPr>
              <p:cNvPr id="98334" name="椭圆 98333"/>
              <p:cNvSpPr/>
              <p:nvPr/>
            </p:nvSpPr>
            <p:spPr>
              <a:xfrm>
                <a:off x="2623" y="1330"/>
                <a:ext cx="1026" cy="1026"/>
              </a:xfrm>
              <a:prstGeom prst="ellipse">
                <a:avLst/>
              </a:prstGeom>
              <a:solidFill>
                <a:srgbClr val="808080">
                  <a:alpha val="30000"/>
                </a:srgbClr>
              </a:solidFill>
              <a:ln w="9525">
                <a:noFill/>
              </a:ln>
            </p:spPr>
            <p:txBody>
              <a:bodyPr/>
              <a:p>
                <a:endParaRPr lang="zh-CN" altLang="en-US"/>
              </a:p>
            </p:txBody>
          </p:sp>
          <p:sp>
            <p:nvSpPr>
              <p:cNvPr id="98335" name="椭圆 98334"/>
              <p:cNvSpPr/>
              <p:nvPr/>
            </p:nvSpPr>
            <p:spPr>
              <a:xfrm>
                <a:off x="2637" y="1346"/>
                <a:ext cx="993" cy="994"/>
              </a:xfrm>
              <a:prstGeom prst="ellipse">
                <a:avLst/>
              </a:prstGeom>
              <a:gradFill rotWithShape="1">
                <a:gsLst>
                  <a:gs pos="0">
                    <a:srgbClr val="FFFFFF">
                      <a:gamma/>
                      <a:shade val="36078"/>
                      <a:invGamma/>
                    </a:srgbClr>
                  </a:gs>
                  <a:gs pos="100000">
                    <a:srgbClr val="FFFFFF"/>
                  </a:gs>
                </a:gsLst>
                <a:lin ang="5400000" scaled="1"/>
                <a:tileRect/>
              </a:gradFill>
              <a:ln w="9525">
                <a:noFill/>
              </a:ln>
            </p:spPr>
            <p:txBody>
              <a:bodyPr/>
              <a:p>
                <a:endParaRPr lang="zh-CN" altLang="en-US"/>
              </a:p>
            </p:txBody>
          </p:sp>
        </p:grpSp>
        <p:sp>
          <p:nvSpPr>
            <p:cNvPr id="98336" name="椭圆 98335"/>
            <p:cNvSpPr/>
            <p:nvPr/>
          </p:nvSpPr>
          <p:spPr>
            <a:xfrm>
              <a:off x="2322" y="845"/>
              <a:ext cx="1054" cy="1054"/>
            </a:xfrm>
            <a:prstGeom prst="ellipse">
              <a:avLst/>
            </a:prstGeom>
            <a:gradFill rotWithShape="1">
              <a:gsLst>
                <a:gs pos="0">
                  <a:schemeClr val="accent2">
                    <a:gamma/>
                    <a:shade val="46275"/>
                    <a:invGamma/>
                  </a:schemeClr>
                </a:gs>
                <a:gs pos="100000">
                  <a:schemeClr val="accent2"/>
                </a:gs>
              </a:gsLst>
              <a:lin ang="5400000" scaled="1"/>
              <a:tileRect/>
            </a:gradFill>
            <a:ln w="57150">
              <a:noFill/>
            </a:ln>
          </p:spPr>
          <p:txBody>
            <a:bodyPr/>
            <a:p>
              <a:endParaRPr lang="zh-CN" altLang="en-US"/>
            </a:p>
          </p:txBody>
        </p:sp>
      </p:grpSp>
      <p:grpSp>
        <p:nvGrpSpPr>
          <p:cNvPr id="98337" name="组合 98336"/>
          <p:cNvGrpSpPr/>
          <p:nvPr/>
        </p:nvGrpSpPr>
        <p:grpSpPr>
          <a:xfrm>
            <a:off x="1204913" y="3565525"/>
            <a:ext cx="773112" cy="779463"/>
            <a:chOff x="523" y="2809"/>
            <a:chExt cx="876" cy="882"/>
          </a:xfrm>
        </p:grpSpPr>
        <p:sp>
          <p:nvSpPr>
            <p:cNvPr id="98338" name="椭圆 98337"/>
            <p:cNvSpPr/>
            <p:nvPr/>
          </p:nvSpPr>
          <p:spPr>
            <a:xfrm>
              <a:off x="523" y="2809"/>
              <a:ext cx="876" cy="876"/>
            </a:xfrm>
            <a:prstGeom prst="ellipse">
              <a:avLst/>
            </a:pr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39" name="直接连接符 98338"/>
            <p:cNvSpPr/>
            <p:nvPr/>
          </p:nvSpPr>
          <p:spPr>
            <a:xfrm>
              <a:off x="964" y="2809"/>
              <a:ext cx="0" cy="870"/>
            </a:xfrm>
            <a:prstGeom prst="line">
              <a:avLst/>
            </a:prstGeom>
            <a:ln w="19050" cap="flat" cmpd="sng">
              <a:solidFill>
                <a:srgbClr val="FFFFFF">
                  <a:alpha val="20000"/>
                </a:srgbClr>
              </a:solidFill>
              <a:prstDash val="solid"/>
              <a:headEnd type="none" w="med" len="med"/>
              <a:tailEnd type="none" w="med" len="med"/>
            </a:ln>
          </p:spPr>
        </p:sp>
        <p:sp>
          <p:nvSpPr>
            <p:cNvPr id="98340" name="直接连接符 98339"/>
            <p:cNvSpPr/>
            <p:nvPr/>
          </p:nvSpPr>
          <p:spPr>
            <a:xfrm>
              <a:off x="523" y="3244"/>
              <a:ext cx="876" cy="0"/>
            </a:xfrm>
            <a:prstGeom prst="line">
              <a:avLst/>
            </a:prstGeom>
            <a:ln w="19050" cap="flat" cmpd="sng">
              <a:solidFill>
                <a:srgbClr val="FFFFFF">
                  <a:alpha val="20000"/>
                </a:srgbClr>
              </a:solidFill>
              <a:prstDash val="solid"/>
              <a:headEnd type="none" w="med" len="med"/>
              <a:tailEnd type="none" w="med" len="med"/>
            </a:ln>
          </p:spPr>
        </p:sp>
        <p:sp>
          <p:nvSpPr>
            <p:cNvPr id="98341" name="任意多边形 98340"/>
            <p:cNvSpPr/>
            <p:nvPr/>
          </p:nvSpPr>
          <p:spPr>
            <a:xfrm>
              <a:off x="1023" y="2815"/>
              <a:ext cx="182" cy="864"/>
            </a:xfrm>
            <a:custGeom>
              <a:avLst/>
              <a:gdLst/>
              <a:ahLst/>
              <a:cxnLst/>
              <a:pathLst>
                <a:path w="182" h="864">
                  <a:moveTo>
                    <a:pt x="0" y="0"/>
                  </a:moveTo>
                  <a:cubicBezTo>
                    <a:pt x="59" y="89"/>
                    <a:pt x="182" y="177"/>
                    <a:pt x="182" y="435"/>
                  </a:cubicBezTo>
                  <a:cubicBezTo>
                    <a:pt x="182" y="693"/>
                    <a:pt x="70" y="800"/>
                    <a:pt x="6" y="864"/>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42" name="任意多边形 98341"/>
            <p:cNvSpPr/>
            <p:nvPr/>
          </p:nvSpPr>
          <p:spPr>
            <a:xfrm>
              <a:off x="726" y="2821"/>
              <a:ext cx="197" cy="870"/>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43" name="任意多边形 98342"/>
            <p:cNvSpPr/>
            <p:nvPr/>
          </p:nvSpPr>
          <p:spPr>
            <a:xfrm rot="5400000">
              <a:off x="891" y="3171"/>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44" name="任意多边形 98343"/>
            <p:cNvSpPr/>
            <p:nvPr/>
          </p:nvSpPr>
          <p:spPr>
            <a:xfrm rot="-5400000" flipV="1">
              <a:off x="899" y="2668"/>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grpSp>
      <p:sp>
        <p:nvSpPr>
          <p:cNvPr id="98345" name="矩形 98344"/>
          <p:cNvSpPr/>
          <p:nvPr/>
        </p:nvSpPr>
        <p:spPr>
          <a:xfrm>
            <a:off x="1447800" y="3790950"/>
            <a:ext cx="311150" cy="366713"/>
          </a:xfrm>
          <a:prstGeom prst="rect">
            <a:avLst/>
          </a:prstGeom>
          <a:noFill/>
          <a:ln w="9525">
            <a:noFill/>
          </a:ln>
        </p:spPr>
        <p:txBody>
          <a:bodyPr wrap="none" anchor="t" anchorCtr="0">
            <a:spAutoFit/>
          </a:bodyPr>
          <a:p>
            <a:pPr algn="ctr"/>
            <a:r>
              <a:rPr lang="en-US" altLang="zh-CN" b="1">
                <a:solidFill>
                  <a:srgbClr val="F8F8F8"/>
                </a:solidFill>
                <a:latin typeface="Arial" panose="020B0604020202020204" pitchFamily="34" charset="0"/>
                <a:cs typeface="Arial" panose="020B0604020202020204" pitchFamily="34" charset="0"/>
              </a:rPr>
              <a:t>2</a:t>
            </a:r>
            <a:endParaRPr lang="en-US" altLang="zh-CN" b="1">
              <a:solidFill>
                <a:srgbClr val="F8F8F8"/>
              </a:solidFill>
              <a:latin typeface="Arial" panose="020B0604020202020204" pitchFamily="34" charset="0"/>
              <a:ea typeface="Arial" panose="020B0604020202020204" pitchFamily="34" charset="0"/>
            </a:endParaRPr>
          </a:p>
        </p:txBody>
      </p:sp>
      <p:sp>
        <p:nvSpPr>
          <p:cNvPr id="98346" name="矩形 98345"/>
          <p:cNvSpPr/>
          <p:nvPr/>
        </p:nvSpPr>
        <p:spPr>
          <a:xfrm>
            <a:off x="2249488" y="3621088"/>
            <a:ext cx="3149600" cy="396875"/>
          </a:xfrm>
          <a:prstGeom prst="rect">
            <a:avLst/>
          </a:prstGeom>
          <a:noFill/>
          <a:ln w="9525">
            <a:noFill/>
          </a:ln>
        </p:spPr>
        <p:txBody>
          <a:bodyPr>
            <a:spAutoFit/>
          </a:bodyPr>
          <a:p>
            <a:pPr marL="342900" indent="-342900" eaLnBrk="0" hangingPunct="0">
              <a:buNone/>
            </a:pPr>
            <a:r>
              <a:rPr lang="en-US" altLang="zh-CN" sz="2000" b="1">
                <a:latin typeface="微软雅黑" panose="020B0503020204020204" pitchFamily="34" charset="-122"/>
                <a:ea typeface="微软雅黑" panose="020B0503020204020204" pitchFamily="34" charset="-122"/>
              </a:rPr>
              <a:t>CMMI</a:t>
            </a:r>
            <a:r>
              <a:rPr lang="zh-CN" altLang="en-US" sz="2000" b="1" dirty="0">
                <a:latin typeface="微软雅黑" panose="020B0503020204020204" pitchFamily="34" charset="-122"/>
                <a:ea typeface="微软雅黑" panose="020B0503020204020204" pitchFamily="34" charset="-122"/>
              </a:rPr>
              <a:t>模型介绍</a:t>
            </a:r>
            <a:endParaRPr lang="zh-CN" altLang="en-US" sz="2000" b="1" dirty="0">
              <a:latin typeface="微软雅黑" panose="020B0503020204020204" pitchFamily="34" charset="-122"/>
              <a:ea typeface="微软雅黑" panose="020B0503020204020204" pitchFamily="34" charset="-122"/>
            </a:endParaRPr>
          </a:p>
        </p:txBody>
      </p:sp>
      <p:sp>
        <p:nvSpPr>
          <p:cNvPr id="98347" name="文本框 98346"/>
          <p:cNvSpPr txBox="1"/>
          <p:nvPr/>
        </p:nvSpPr>
        <p:spPr>
          <a:xfrm>
            <a:off x="5180013" y="3606800"/>
            <a:ext cx="2449512" cy="519113"/>
          </a:xfrm>
          <a:prstGeom prst="rect">
            <a:avLst/>
          </a:prstGeom>
          <a:noFill/>
          <a:ln w="9525">
            <a:noFill/>
          </a:ln>
          <a:effectLst>
            <a:outerShdw dist="35921" dir="2699999" algn="ctr" rotWithShape="0">
              <a:srgbClr val="000000">
                <a:alpha val="50000"/>
              </a:srgbClr>
            </a:outerShdw>
          </a:effectLst>
        </p:spPr>
        <p:txBody>
          <a:bodyPr>
            <a:spAutoFit/>
          </a:bodyPr>
          <a:p>
            <a:pPr algn="ctr">
              <a:spcBef>
                <a:spcPct val="50000"/>
              </a:spcBef>
            </a:pPr>
            <a:r>
              <a:rPr lang="zh-CN" altLang="en-US" sz="2800" b="1" dirty="0">
                <a:solidFill>
                  <a:srgbClr val="FFFFFF"/>
                </a:solidFill>
                <a:latin typeface="Arial" panose="020B0604020202020204" pitchFamily="34" charset="0"/>
                <a:cs typeface="Arial" panose="020B0604020202020204" pitchFamily="34" charset="0"/>
              </a:rPr>
              <a:t>了解模型内容</a:t>
            </a:r>
            <a:endParaRPr lang="zh-CN" altLang="en-US" sz="2800" b="1" dirty="0">
              <a:solidFill>
                <a:srgbClr val="FFFFFF"/>
              </a:solidFill>
              <a:latin typeface="Arial" panose="020B0604020202020204" pitchFamily="34" charset="0"/>
              <a:ea typeface="Arial" panose="020B0604020202020204" pitchFamily="34" charset="0"/>
            </a:endParaRPr>
          </a:p>
        </p:txBody>
      </p:sp>
      <p:sp>
        <p:nvSpPr>
          <p:cNvPr id="98348" name="燕尾形 98347"/>
          <p:cNvSpPr/>
          <p:nvPr/>
        </p:nvSpPr>
        <p:spPr>
          <a:xfrm>
            <a:off x="4892675" y="4962525"/>
            <a:ext cx="2955925" cy="793750"/>
          </a:xfrm>
          <a:prstGeom prst="chevron">
            <a:avLst>
              <a:gd name="adj" fmla="val 53118"/>
            </a:avLst>
          </a:prstGeom>
          <a:gradFill rotWithShape="1">
            <a:gsLst>
              <a:gs pos="0">
                <a:schemeClr val="accent1">
                  <a:gamma/>
                  <a:shade val="69804"/>
                  <a:invGamma/>
                </a:schemeClr>
              </a:gs>
              <a:gs pos="100000">
                <a:schemeClr val="accent1"/>
              </a:gs>
            </a:gsLst>
            <a:lin ang="0" scaled="1"/>
            <a:tileRect/>
          </a:gradFill>
          <a:ln w="19050" cap="flat" cmpd="sng">
            <a:prstDash val="solid"/>
            <a:miter/>
            <a:headEnd type="none" w="med" len="med"/>
            <a:tailEnd type="none" w="med" len="med"/>
          </a:ln>
          <a:scene3d>
            <a:camera prst="legacyPerspectiveBottomLeft">
              <a:rot lat="0" lon="0" rev="0"/>
            </a:camera>
            <a:lightRig rig="legacyFlat4" dir="b"/>
          </a:scene3d>
          <a:sp3d extrusionH="430200" prstMaterial="legacyMetal">
            <a:bevelT w="13500" h="13500" prst="angle"/>
            <a:bevelB w="13500" h="13500" prst="angle"/>
            <a:extrusionClr>
              <a:schemeClr val="accent1"/>
            </a:extrusionClr>
          </a:sp3d>
        </p:spPr>
        <p:txBody>
          <a:bodyPr/>
          <a:p>
            <a:endParaRPr lang="zh-CN" altLang="en-US"/>
          </a:p>
        </p:txBody>
      </p:sp>
      <p:sp>
        <p:nvSpPr>
          <p:cNvPr id="98349" name="五边形 98348"/>
          <p:cNvSpPr/>
          <p:nvPr/>
        </p:nvSpPr>
        <p:spPr>
          <a:xfrm>
            <a:off x="1676400" y="4876800"/>
            <a:ext cx="3683000" cy="976313"/>
          </a:xfrm>
          <a:prstGeom prst="homePlate">
            <a:avLst>
              <a:gd name="adj" fmla="val 52638"/>
            </a:avLst>
          </a:prstGeom>
          <a:gradFill rotWithShape="1">
            <a:gsLst>
              <a:gs pos="0">
                <a:schemeClr val="accent1"/>
              </a:gs>
              <a:gs pos="100000">
                <a:schemeClr val="accent1">
                  <a:gamma/>
                  <a:tint val="40000"/>
                  <a:invGamma/>
                </a:schemeClr>
              </a:gs>
            </a:gsLst>
            <a:lin ang="0" scaled="1"/>
            <a:tileRect/>
          </a:gradFill>
          <a:ln w="19050" cap="flat" cmpd="sng">
            <a:prstDash val="solid"/>
            <a:miter/>
            <a:headEnd type="none" w="med" len="med"/>
            <a:tailEnd type="none" w="med" len="med"/>
          </a:ln>
          <a:scene3d>
            <a:camera prst="legacyObliqueBottomLeft">
              <a:rot lat="0" lon="0" rev="0"/>
            </a:camera>
            <a:lightRig rig="legacyFlat3" dir="b"/>
          </a:scene3d>
          <a:sp3d extrusionH="430200" prstMaterial="legacyMetal">
            <a:bevelT w="13500" h="13500" prst="angle"/>
            <a:bevelB w="13500" h="13500" prst="angle"/>
            <a:extrusionClr>
              <a:schemeClr val="accent1"/>
            </a:extrusionClr>
          </a:sp3d>
        </p:spPr>
        <p:txBody>
          <a:bodyPr/>
          <a:p>
            <a:endParaRPr lang="zh-CN" altLang="en-US"/>
          </a:p>
        </p:txBody>
      </p:sp>
      <p:grpSp>
        <p:nvGrpSpPr>
          <p:cNvPr id="98350" name="组合 98349"/>
          <p:cNvGrpSpPr/>
          <p:nvPr/>
        </p:nvGrpSpPr>
        <p:grpSpPr>
          <a:xfrm>
            <a:off x="1016000" y="4857750"/>
            <a:ext cx="1165225" cy="1162050"/>
            <a:chOff x="2161" y="696"/>
            <a:chExt cx="1360" cy="1356"/>
          </a:xfrm>
        </p:grpSpPr>
        <p:grpSp>
          <p:nvGrpSpPr>
            <p:cNvPr id="98351" name="组合 98350"/>
            <p:cNvGrpSpPr/>
            <p:nvPr/>
          </p:nvGrpSpPr>
          <p:grpSpPr>
            <a:xfrm>
              <a:off x="2161" y="696"/>
              <a:ext cx="1360" cy="1356"/>
              <a:chOff x="2508" y="1231"/>
              <a:chExt cx="1248" cy="1240"/>
            </a:xfrm>
          </p:grpSpPr>
          <p:sp>
            <p:nvSpPr>
              <p:cNvPr id="98352" name="椭圆 98351"/>
              <p:cNvSpPr/>
              <p:nvPr/>
            </p:nvSpPr>
            <p:spPr>
              <a:xfrm>
                <a:off x="2508" y="1231"/>
                <a:ext cx="1248" cy="1240"/>
              </a:xfrm>
              <a:prstGeom prst="ellipse">
                <a:avLst/>
              </a:prstGeom>
              <a:solidFill>
                <a:srgbClr val="808080"/>
              </a:solidFill>
              <a:ln w="9525">
                <a:noFill/>
              </a:ln>
            </p:spPr>
            <p:txBody>
              <a:bodyPr/>
              <a:p>
                <a:endParaRPr lang="zh-CN" altLang="en-US"/>
              </a:p>
            </p:txBody>
          </p:sp>
          <p:sp>
            <p:nvSpPr>
              <p:cNvPr id="98353" name="椭圆 98352"/>
              <p:cNvSpPr/>
              <p:nvPr/>
            </p:nvSpPr>
            <p:spPr>
              <a:xfrm>
                <a:off x="2541" y="1256"/>
                <a:ext cx="1190" cy="1190"/>
              </a:xfrm>
              <a:prstGeom prst="ellipse">
                <a:avLst/>
              </a:prstGeom>
              <a:gradFill rotWithShape="1">
                <a:gsLst>
                  <a:gs pos="0">
                    <a:srgbClr val="F8F8F8"/>
                  </a:gs>
                  <a:gs pos="100000">
                    <a:srgbClr val="F8F8F8">
                      <a:gamma/>
                      <a:shade val="26275"/>
                      <a:invGamma/>
                    </a:srgbClr>
                  </a:gs>
                </a:gsLst>
                <a:lin ang="5400000" scaled="1"/>
                <a:tileRect/>
              </a:gradFill>
              <a:ln w="9525">
                <a:noFill/>
              </a:ln>
            </p:spPr>
            <p:txBody>
              <a:bodyPr/>
              <a:p>
                <a:endParaRPr lang="zh-CN" altLang="en-US"/>
              </a:p>
            </p:txBody>
          </p:sp>
          <p:sp>
            <p:nvSpPr>
              <p:cNvPr id="98354" name="椭圆 98353"/>
              <p:cNvSpPr/>
              <p:nvPr/>
            </p:nvSpPr>
            <p:spPr>
              <a:xfrm>
                <a:off x="2590" y="1305"/>
                <a:ext cx="1092" cy="1092"/>
              </a:xfrm>
              <a:prstGeom prst="ellipse">
                <a:avLst/>
              </a:prstGeom>
              <a:solidFill>
                <a:srgbClr val="808080">
                  <a:alpha val="25000"/>
                </a:srgbClr>
              </a:solidFill>
              <a:ln w="9525">
                <a:noFill/>
              </a:ln>
            </p:spPr>
            <p:txBody>
              <a:bodyPr/>
              <a:p>
                <a:endParaRPr lang="zh-CN" altLang="en-US"/>
              </a:p>
            </p:txBody>
          </p:sp>
          <p:sp>
            <p:nvSpPr>
              <p:cNvPr id="98355" name="椭圆 98354"/>
              <p:cNvSpPr/>
              <p:nvPr/>
            </p:nvSpPr>
            <p:spPr>
              <a:xfrm>
                <a:off x="2623" y="1330"/>
                <a:ext cx="1026" cy="1026"/>
              </a:xfrm>
              <a:prstGeom prst="ellipse">
                <a:avLst/>
              </a:prstGeom>
              <a:solidFill>
                <a:srgbClr val="808080">
                  <a:alpha val="30000"/>
                </a:srgbClr>
              </a:solidFill>
              <a:ln w="9525">
                <a:noFill/>
              </a:ln>
            </p:spPr>
            <p:txBody>
              <a:bodyPr/>
              <a:p>
                <a:endParaRPr lang="zh-CN" altLang="en-US"/>
              </a:p>
            </p:txBody>
          </p:sp>
          <p:sp>
            <p:nvSpPr>
              <p:cNvPr id="98356" name="椭圆 98355"/>
              <p:cNvSpPr/>
              <p:nvPr/>
            </p:nvSpPr>
            <p:spPr>
              <a:xfrm>
                <a:off x="2637" y="1346"/>
                <a:ext cx="993" cy="994"/>
              </a:xfrm>
              <a:prstGeom prst="ellipse">
                <a:avLst/>
              </a:prstGeom>
              <a:gradFill rotWithShape="1">
                <a:gsLst>
                  <a:gs pos="0">
                    <a:srgbClr val="FFFFFF">
                      <a:gamma/>
                      <a:shade val="36078"/>
                      <a:invGamma/>
                    </a:srgbClr>
                  </a:gs>
                  <a:gs pos="100000">
                    <a:srgbClr val="FFFFFF"/>
                  </a:gs>
                </a:gsLst>
                <a:lin ang="5400000" scaled="1"/>
                <a:tileRect/>
              </a:gradFill>
              <a:ln w="9525">
                <a:noFill/>
              </a:ln>
            </p:spPr>
            <p:txBody>
              <a:bodyPr/>
              <a:p>
                <a:endParaRPr lang="zh-CN" altLang="en-US"/>
              </a:p>
            </p:txBody>
          </p:sp>
        </p:grpSp>
        <p:sp>
          <p:nvSpPr>
            <p:cNvPr id="98357" name="椭圆 98356"/>
            <p:cNvSpPr/>
            <p:nvPr/>
          </p:nvSpPr>
          <p:spPr>
            <a:xfrm>
              <a:off x="2322" y="845"/>
              <a:ext cx="1054" cy="1054"/>
            </a:xfrm>
            <a:prstGeom prst="ellipse">
              <a:avLst/>
            </a:prstGeom>
            <a:gradFill rotWithShape="1">
              <a:gsLst>
                <a:gs pos="0">
                  <a:schemeClr val="accent1">
                    <a:gamma/>
                    <a:shade val="46275"/>
                    <a:invGamma/>
                  </a:schemeClr>
                </a:gs>
                <a:gs pos="100000">
                  <a:schemeClr val="accent1"/>
                </a:gs>
              </a:gsLst>
              <a:lin ang="5400000" scaled="1"/>
              <a:tileRect/>
            </a:gradFill>
            <a:ln w="57150">
              <a:noFill/>
            </a:ln>
          </p:spPr>
          <p:txBody>
            <a:bodyPr/>
            <a:p>
              <a:endParaRPr lang="zh-CN" altLang="en-US"/>
            </a:p>
          </p:txBody>
        </p:sp>
      </p:grpSp>
      <p:grpSp>
        <p:nvGrpSpPr>
          <p:cNvPr id="98358" name="组合 98357"/>
          <p:cNvGrpSpPr/>
          <p:nvPr/>
        </p:nvGrpSpPr>
        <p:grpSpPr>
          <a:xfrm>
            <a:off x="1204913" y="5041900"/>
            <a:ext cx="773112" cy="777875"/>
            <a:chOff x="523" y="2809"/>
            <a:chExt cx="876" cy="882"/>
          </a:xfrm>
        </p:grpSpPr>
        <p:sp>
          <p:nvSpPr>
            <p:cNvPr id="98359" name="椭圆 98358"/>
            <p:cNvSpPr/>
            <p:nvPr/>
          </p:nvSpPr>
          <p:spPr>
            <a:xfrm>
              <a:off x="523" y="2809"/>
              <a:ext cx="876" cy="876"/>
            </a:xfrm>
            <a:prstGeom prst="ellipse">
              <a:avLst/>
            </a:pr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60" name="直接连接符 98359"/>
            <p:cNvSpPr/>
            <p:nvPr/>
          </p:nvSpPr>
          <p:spPr>
            <a:xfrm>
              <a:off x="964" y="2809"/>
              <a:ext cx="0" cy="870"/>
            </a:xfrm>
            <a:prstGeom prst="line">
              <a:avLst/>
            </a:prstGeom>
            <a:ln w="19050" cap="flat" cmpd="sng">
              <a:solidFill>
                <a:srgbClr val="FFFFFF">
                  <a:alpha val="20000"/>
                </a:srgbClr>
              </a:solidFill>
              <a:prstDash val="solid"/>
              <a:headEnd type="none" w="med" len="med"/>
              <a:tailEnd type="none" w="med" len="med"/>
            </a:ln>
          </p:spPr>
        </p:sp>
        <p:sp>
          <p:nvSpPr>
            <p:cNvPr id="98361" name="直接连接符 98360"/>
            <p:cNvSpPr/>
            <p:nvPr/>
          </p:nvSpPr>
          <p:spPr>
            <a:xfrm>
              <a:off x="523" y="3244"/>
              <a:ext cx="876" cy="0"/>
            </a:xfrm>
            <a:prstGeom prst="line">
              <a:avLst/>
            </a:prstGeom>
            <a:ln w="19050" cap="flat" cmpd="sng">
              <a:solidFill>
                <a:srgbClr val="FFFFFF">
                  <a:alpha val="20000"/>
                </a:srgbClr>
              </a:solidFill>
              <a:prstDash val="solid"/>
              <a:headEnd type="none" w="med" len="med"/>
              <a:tailEnd type="none" w="med" len="med"/>
            </a:ln>
          </p:spPr>
        </p:sp>
        <p:sp>
          <p:nvSpPr>
            <p:cNvPr id="98362" name="任意多边形 98361"/>
            <p:cNvSpPr/>
            <p:nvPr/>
          </p:nvSpPr>
          <p:spPr>
            <a:xfrm>
              <a:off x="1023" y="2815"/>
              <a:ext cx="182" cy="864"/>
            </a:xfrm>
            <a:custGeom>
              <a:avLst/>
              <a:gdLst/>
              <a:ahLst/>
              <a:cxnLst/>
              <a:pathLst>
                <a:path w="182" h="864">
                  <a:moveTo>
                    <a:pt x="0" y="0"/>
                  </a:moveTo>
                  <a:cubicBezTo>
                    <a:pt x="59" y="89"/>
                    <a:pt x="182" y="177"/>
                    <a:pt x="182" y="435"/>
                  </a:cubicBezTo>
                  <a:cubicBezTo>
                    <a:pt x="182" y="693"/>
                    <a:pt x="70" y="800"/>
                    <a:pt x="6" y="864"/>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63" name="任意多边形 98362"/>
            <p:cNvSpPr/>
            <p:nvPr/>
          </p:nvSpPr>
          <p:spPr>
            <a:xfrm>
              <a:off x="726" y="2821"/>
              <a:ext cx="197" cy="870"/>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64" name="任意多边形 98363"/>
            <p:cNvSpPr/>
            <p:nvPr/>
          </p:nvSpPr>
          <p:spPr>
            <a:xfrm rot="5400000">
              <a:off x="891" y="3171"/>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8365" name="任意多边形 98364"/>
            <p:cNvSpPr/>
            <p:nvPr/>
          </p:nvSpPr>
          <p:spPr>
            <a:xfrm rot="-5400000" flipV="1">
              <a:off x="899" y="2668"/>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grpSp>
      <p:sp>
        <p:nvSpPr>
          <p:cNvPr id="98366" name="矩形 98365"/>
          <p:cNvSpPr/>
          <p:nvPr/>
        </p:nvSpPr>
        <p:spPr>
          <a:xfrm>
            <a:off x="1447800" y="5265738"/>
            <a:ext cx="311150" cy="366712"/>
          </a:xfrm>
          <a:prstGeom prst="rect">
            <a:avLst/>
          </a:prstGeom>
          <a:noFill/>
          <a:ln w="9525">
            <a:noFill/>
          </a:ln>
        </p:spPr>
        <p:txBody>
          <a:bodyPr wrap="none" anchor="t" anchorCtr="0">
            <a:spAutoFit/>
          </a:bodyPr>
          <a:p>
            <a:pPr algn="ctr"/>
            <a:r>
              <a:rPr lang="en-US" altLang="zh-CN" b="1">
                <a:solidFill>
                  <a:srgbClr val="F8F8F8"/>
                </a:solidFill>
                <a:latin typeface="Arial" panose="020B0604020202020204" pitchFamily="34" charset="0"/>
                <a:cs typeface="Arial" panose="020B0604020202020204" pitchFamily="34" charset="0"/>
              </a:rPr>
              <a:t>3</a:t>
            </a:r>
            <a:endParaRPr lang="en-US" altLang="zh-CN" b="1">
              <a:solidFill>
                <a:srgbClr val="F8F8F8"/>
              </a:solidFill>
              <a:latin typeface="Arial" panose="020B0604020202020204" pitchFamily="34" charset="0"/>
              <a:ea typeface="Arial" panose="020B0604020202020204" pitchFamily="34" charset="0"/>
            </a:endParaRPr>
          </a:p>
        </p:txBody>
      </p:sp>
      <p:sp>
        <p:nvSpPr>
          <p:cNvPr id="98367" name="矩形 98366"/>
          <p:cNvSpPr/>
          <p:nvPr/>
        </p:nvSpPr>
        <p:spPr>
          <a:xfrm>
            <a:off x="2249488" y="5137150"/>
            <a:ext cx="3149600" cy="396875"/>
          </a:xfrm>
          <a:prstGeom prst="rect">
            <a:avLst/>
          </a:prstGeom>
          <a:noFill/>
          <a:ln w="9525">
            <a:noFill/>
          </a:ln>
        </p:spPr>
        <p:txBody>
          <a:bodyPr>
            <a:spAutoFit/>
          </a:bodyPr>
          <a:p>
            <a:pPr marL="342900" indent="-342900" eaLnBrk="0" hangingPunct="0">
              <a:buNone/>
            </a:pPr>
            <a:r>
              <a:rPr lang="en-US" altLang="zh-CN" sz="2000" b="1">
                <a:latin typeface="微软雅黑" panose="020B0503020204020204" pitchFamily="34" charset="-122"/>
                <a:ea typeface="微软雅黑" panose="020B0503020204020204" pitchFamily="34" charset="-122"/>
              </a:rPr>
              <a:t>CMMI</a:t>
            </a:r>
            <a:r>
              <a:rPr lang="zh-CN" altLang="en-US" sz="2000" b="1" dirty="0">
                <a:latin typeface="微软雅黑" panose="020B0503020204020204" pitchFamily="34" charset="-122"/>
                <a:ea typeface="微软雅黑" panose="020B0503020204020204" pitchFamily="34" charset="-122"/>
              </a:rPr>
              <a:t>实施问题</a:t>
            </a:r>
            <a:endParaRPr lang="zh-CN" altLang="en-US" sz="2000" b="1" dirty="0">
              <a:latin typeface="微软雅黑" panose="020B0503020204020204" pitchFamily="34" charset="-122"/>
              <a:ea typeface="微软雅黑" panose="020B0503020204020204" pitchFamily="34" charset="-122"/>
            </a:endParaRPr>
          </a:p>
        </p:txBody>
      </p:sp>
      <p:sp>
        <p:nvSpPr>
          <p:cNvPr id="98368" name="文本框 98367"/>
          <p:cNvSpPr txBox="1"/>
          <p:nvPr/>
        </p:nvSpPr>
        <p:spPr>
          <a:xfrm>
            <a:off x="5180013" y="5083175"/>
            <a:ext cx="2449512" cy="519113"/>
          </a:xfrm>
          <a:prstGeom prst="rect">
            <a:avLst/>
          </a:prstGeom>
          <a:noFill/>
          <a:ln w="9525">
            <a:noFill/>
          </a:ln>
          <a:effectLst>
            <a:outerShdw dist="35921" dir="2699999" algn="ctr" rotWithShape="0">
              <a:srgbClr val="000000">
                <a:alpha val="50000"/>
              </a:srgbClr>
            </a:outerShdw>
          </a:effectLst>
        </p:spPr>
        <p:txBody>
          <a:bodyPr>
            <a:spAutoFit/>
          </a:bodyPr>
          <a:p>
            <a:pPr>
              <a:spcBef>
                <a:spcPct val="50000"/>
              </a:spcBef>
            </a:pPr>
            <a:r>
              <a:rPr lang="zh-CN" altLang="en-US" sz="2800" b="1" dirty="0">
                <a:solidFill>
                  <a:srgbClr val="FFFFFF"/>
                </a:solidFill>
                <a:latin typeface="Arial" panose="020B0604020202020204" pitchFamily="34" charset="0"/>
                <a:cs typeface="Arial" panose="020B0604020202020204" pitchFamily="34" charset="0"/>
              </a:rPr>
              <a:t>判断可行性</a:t>
            </a:r>
            <a:endParaRPr lang="zh-CN" altLang="en-US" sz="2800" b="1" dirty="0">
              <a:solidFill>
                <a:srgbClr val="FFFFFF"/>
              </a:solidFill>
              <a:latin typeface="Arial" panose="020B0604020202020204" pitchFamily="34" charset="0"/>
              <a:ea typeface="Arial" panose="020B0604020202020204" pitchFamily="34" charset="0"/>
            </a:endParaRPr>
          </a:p>
        </p:txBody>
      </p:sp>
      <p:sp>
        <p:nvSpPr>
          <p:cNvPr id="98369" name="标题 98368"/>
          <p:cNvSpPr>
            <a:spLocks noGrp="1"/>
          </p:cNvSpPr>
          <p:nvPr>
            <p:ph type="title"/>
          </p:nvPr>
        </p:nvSpPr>
        <p:spPr/>
        <p:txBody>
          <a:bodyPr anchor="ctr" anchorCtr="0"/>
          <a:p>
            <a:r>
              <a:rPr lang="zh-CN" altLang="en-US" b="1">
                <a:ea typeface="微软雅黑" panose="020B0503020204020204" pitchFamily="34" charset="-122"/>
              </a:rPr>
              <a:t>目录</a:t>
            </a:r>
            <a:endParaRPr lang="zh-CN" altLang="en-US" b="1">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9832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62466" name="AutoShape 3"/>
          <p:cNvSpPr/>
          <p:nvPr/>
        </p:nvSpPr>
        <p:spPr>
          <a:xfrm>
            <a:off x="1042988" y="1757363"/>
            <a:ext cx="2184400" cy="3303587"/>
          </a:xfrm>
          <a:prstGeom prst="flowChartOffpageConnector">
            <a:avLst/>
          </a:prstGeom>
          <a:gradFill rotWithShape="1">
            <a:gsLst>
              <a:gs pos="0">
                <a:srgbClr val="FFFF66"/>
              </a:gs>
              <a:gs pos="100000">
                <a:schemeClr val="bg1"/>
              </a:gs>
            </a:gsLst>
            <a:lin ang="5400000" scaled="1"/>
            <a:tileRect/>
          </a:gradFill>
          <a:ln w="19050">
            <a:noFill/>
          </a:ln>
          <a:effectLst>
            <a:prstShdw prst="shdw13" dist="45791" dir="3378595">
              <a:srgbClr val="1C1C1C">
                <a:alpha val="50000"/>
              </a:srgbClr>
            </a:prstShdw>
          </a:effectLst>
        </p:spPr>
        <p:txBody>
          <a:bodyPr wrap="none" anchor="ctr" anchorCtr="0"/>
          <a:p>
            <a:pPr algn="ctr"/>
            <a:endParaRPr b="1" dirty="0">
              <a:latin typeface="Arial" panose="020B0604020202020204" pitchFamily="34" charset="0"/>
              <a:ea typeface="-소망M" pitchFamily="18" charset="-127"/>
            </a:endParaRPr>
          </a:p>
        </p:txBody>
      </p:sp>
      <p:sp>
        <p:nvSpPr>
          <p:cNvPr id="467972" name="Oval 4"/>
          <p:cNvSpPr>
            <a:spLocks noChangeArrowheads="1"/>
          </p:cNvSpPr>
          <p:nvPr/>
        </p:nvSpPr>
        <p:spPr bwMode="gray">
          <a:xfrm>
            <a:off x="1211263" y="1447800"/>
            <a:ext cx="1828800" cy="565150"/>
          </a:xfrm>
          <a:prstGeom prst="ellipse">
            <a:avLst/>
          </a:prstGeom>
          <a:gradFill rotWithShape="1">
            <a:gsLst>
              <a:gs pos="0">
                <a:srgbClr val="DFDFDF"/>
              </a:gs>
              <a:gs pos="50000">
                <a:srgbClr val="DFDFDF">
                  <a:gamma/>
                  <a:tint val="24314"/>
                  <a:invGamma/>
                </a:srgbClr>
              </a:gs>
              <a:gs pos="100000">
                <a:srgbClr val="DFDFDF"/>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62468" name="Rectangle 5"/>
          <p:cNvSpPr/>
          <p:nvPr/>
        </p:nvSpPr>
        <p:spPr>
          <a:xfrm>
            <a:off x="1462088" y="1555750"/>
            <a:ext cx="1339850" cy="366713"/>
          </a:xfrm>
          <a:prstGeom prst="rect">
            <a:avLst/>
          </a:prstGeom>
          <a:noFill/>
          <a:ln w="9525">
            <a:noFill/>
          </a:ln>
        </p:spPr>
        <p:txBody>
          <a:bodyPr wrap="none">
            <a:spAutoFit/>
          </a:bodyPr>
          <a:p>
            <a:pPr algn="ctr"/>
            <a:r>
              <a:rPr lang="en-US" altLang="zh-CN" b="1">
                <a:solidFill>
                  <a:srgbClr val="1C1C1C"/>
                </a:solidFill>
                <a:latin typeface="Arial" panose="020B0604020202020204" pitchFamily="34" charset="0"/>
              </a:rPr>
              <a:t>CMMI-SVC</a:t>
            </a:r>
            <a:endParaRPr lang="en-US" altLang="zh-CN" b="1">
              <a:solidFill>
                <a:srgbClr val="1C1C1C"/>
              </a:solidFill>
              <a:latin typeface="Arial" panose="020B0604020202020204" pitchFamily="34" charset="0"/>
            </a:endParaRPr>
          </a:p>
        </p:txBody>
      </p:sp>
      <p:sp>
        <p:nvSpPr>
          <p:cNvPr id="62469" name="AutoShape 6"/>
          <p:cNvSpPr/>
          <p:nvPr/>
        </p:nvSpPr>
        <p:spPr>
          <a:xfrm>
            <a:off x="3659188" y="1751013"/>
            <a:ext cx="2259012" cy="3284537"/>
          </a:xfrm>
          <a:prstGeom prst="flowChartOffpageConnector">
            <a:avLst/>
          </a:prstGeom>
          <a:gradFill rotWithShape="1">
            <a:gsLst>
              <a:gs pos="0">
                <a:schemeClr val="hlink"/>
              </a:gs>
              <a:gs pos="100000">
                <a:schemeClr val="bg1"/>
              </a:gs>
            </a:gsLst>
            <a:lin ang="5400000" scaled="1"/>
            <a:tileRect/>
          </a:gradFill>
          <a:ln w="19050">
            <a:noFill/>
          </a:ln>
          <a:effectLst>
            <a:prstShdw prst="shdw13" dist="45791" dir="3378595">
              <a:srgbClr val="1C1C1C">
                <a:alpha val="50000"/>
              </a:srgbClr>
            </a:prstShdw>
          </a:effectLst>
        </p:spPr>
        <p:txBody>
          <a:bodyPr wrap="none" anchor="ctr" anchorCtr="0"/>
          <a:p>
            <a:pPr algn="ctr"/>
            <a:endParaRPr b="1" dirty="0">
              <a:latin typeface="Arial" panose="020B0604020202020204" pitchFamily="34" charset="0"/>
              <a:ea typeface="-소망M" pitchFamily="18" charset="-127"/>
            </a:endParaRPr>
          </a:p>
        </p:txBody>
      </p:sp>
      <p:sp>
        <p:nvSpPr>
          <p:cNvPr id="467975" name="Oval 7"/>
          <p:cNvSpPr>
            <a:spLocks noChangeArrowheads="1"/>
          </p:cNvSpPr>
          <p:nvPr/>
        </p:nvSpPr>
        <p:spPr bwMode="gray">
          <a:xfrm>
            <a:off x="3830638" y="1447800"/>
            <a:ext cx="1831975" cy="565150"/>
          </a:xfrm>
          <a:prstGeom prst="ellipse">
            <a:avLst/>
          </a:prstGeom>
          <a:gradFill rotWithShape="1">
            <a:gsLst>
              <a:gs pos="0">
                <a:srgbClr val="DFDFDF"/>
              </a:gs>
              <a:gs pos="50000">
                <a:srgbClr val="DFDFDF">
                  <a:gamma/>
                  <a:tint val="24314"/>
                  <a:invGamma/>
                </a:srgbClr>
              </a:gs>
              <a:gs pos="100000">
                <a:srgbClr val="DFDFDF"/>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62471" name="Rectangle 8"/>
          <p:cNvSpPr/>
          <p:nvPr/>
        </p:nvSpPr>
        <p:spPr>
          <a:xfrm>
            <a:off x="4064000" y="1555750"/>
            <a:ext cx="1377950" cy="366713"/>
          </a:xfrm>
          <a:prstGeom prst="rect">
            <a:avLst/>
          </a:prstGeom>
          <a:noFill/>
          <a:ln w="9525">
            <a:noFill/>
          </a:ln>
        </p:spPr>
        <p:txBody>
          <a:bodyPr wrap="none">
            <a:spAutoFit/>
          </a:bodyPr>
          <a:p>
            <a:pPr algn="ctr"/>
            <a:r>
              <a:rPr lang="en-US" altLang="zh-CN" b="1">
                <a:solidFill>
                  <a:srgbClr val="1C1C1C"/>
                </a:solidFill>
                <a:latin typeface="Arial" panose="020B0604020202020204" pitchFamily="34" charset="0"/>
              </a:rPr>
              <a:t>CMMI-ACQ</a:t>
            </a:r>
            <a:endParaRPr lang="en-US" altLang="zh-CN" b="1">
              <a:solidFill>
                <a:srgbClr val="1C1C1C"/>
              </a:solidFill>
              <a:latin typeface="Arial" panose="020B0604020202020204" pitchFamily="34" charset="0"/>
            </a:endParaRPr>
          </a:p>
        </p:txBody>
      </p:sp>
      <p:sp>
        <p:nvSpPr>
          <p:cNvPr id="62472" name="AutoShape 9"/>
          <p:cNvSpPr/>
          <p:nvPr/>
        </p:nvSpPr>
        <p:spPr>
          <a:xfrm>
            <a:off x="6291263" y="1751013"/>
            <a:ext cx="2193925" cy="3303587"/>
          </a:xfrm>
          <a:prstGeom prst="flowChartOffpageConnector">
            <a:avLst/>
          </a:prstGeom>
          <a:gradFill rotWithShape="1">
            <a:gsLst>
              <a:gs pos="0">
                <a:schemeClr val="folHlink"/>
              </a:gs>
              <a:gs pos="100000">
                <a:schemeClr val="bg1"/>
              </a:gs>
            </a:gsLst>
            <a:lin ang="5400000" scaled="1"/>
            <a:tileRect/>
          </a:gradFill>
          <a:ln w="19050">
            <a:noFill/>
          </a:ln>
          <a:effectLst>
            <a:prstShdw prst="shdw13" dist="45791" dir="3378595">
              <a:srgbClr val="1C1C1C">
                <a:alpha val="50000"/>
              </a:srgbClr>
            </a:prstShdw>
          </a:effectLst>
        </p:spPr>
        <p:txBody>
          <a:bodyPr wrap="none" anchor="ctr" anchorCtr="0"/>
          <a:p>
            <a:pPr algn="ctr"/>
            <a:endParaRPr b="1" dirty="0">
              <a:latin typeface="Arial" panose="020B0604020202020204" pitchFamily="34" charset="0"/>
              <a:ea typeface="-소망M" pitchFamily="18" charset="-127"/>
            </a:endParaRPr>
          </a:p>
        </p:txBody>
      </p:sp>
      <p:sp>
        <p:nvSpPr>
          <p:cNvPr id="467978" name="Oval 10"/>
          <p:cNvSpPr>
            <a:spLocks noChangeArrowheads="1"/>
          </p:cNvSpPr>
          <p:nvPr/>
        </p:nvSpPr>
        <p:spPr bwMode="gray">
          <a:xfrm>
            <a:off x="6453188" y="1447800"/>
            <a:ext cx="1828800" cy="565150"/>
          </a:xfrm>
          <a:prstGeom prst="ellipse">
            <a:avLst/>
          </a:prstGeom>
          <a:gradFill rotWithShape="1">
            <a:gsLst>
              <a:gs pos="0">
                <a:srgbClr val="DFDFDF"/>
              </a:gs>
              <a:gs pos="50000">
                <a:srgbClr val="DFDFDF">
                  <a:gamma/>
                  <a:tint val="24314"/>
                  <a:invGamma/>
                </a:srgbClr>
              </a:gs>
              <a:gs pos="100000">
                <a:srgbClr val="DFDFDF"/>
              </a:gs>
            </a:gsLst>
            <a:lin ang="5400000" scaled="1"/>
          </a:gradFill>
          <a:ln w="19050">
            <a:solidFill>
              <a:srgbClr val="C0C0C0"/>
            </a:solidFill>
            <a:round/>
          </a:ln>
          <a:effectLst>
            <a:outerShdw dist="53882" dir="2700000" algn="ctr" rotWithShape="0">
              <a:srgbClr val="292929">
                <a:alpha val="50000"/>
              </a:srgbClr>
            </a:outerShdw>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mn-ea"/>
              <a:cs typeface="+mn-cs"/>
            </a:endParaRPr>
          </a:p>
        </p:txBody>
      </p:sp>
      <p:sp>
        <p:nvSpPr>
          <p:cNvPr id="62474" name="Rectangle 11"/>
          <p:cNvSpPr/>
          <p:nvPr/>
        </p:nvSpPr>
        <p:spPr>
          <a:xfrm>
            <a:off x="6700838" y="1555750"/>
            <a:ext cx="1339850" cy="366713"/>
          </a:xfrm>
          <a:prstGeom prst="rect">
            <a:avLst/>
          </a:prstGeom>
          <a:noFill/>
          <a:ln w="9525">
            <a:noFill/>
          </a:ln>
        </p:spPr>
        <p:txBody>
          <a:bodyPr wrap="none">
            <a:spAutoFit/>
          </a:bodyPr>
          <a:p>
            <a:pPr algn="ctr"/>
            <a:r>
              <a:rPr lang="en-US" altLang="zh-CN" b="1">
                <a:solidFill>
                  <a:srgbClr val="1C1C1C"/>
                </a:solidFill>
                <a:latin typeface="Arial" panose="020B0604020202020204" pitchFamily="34" charset="0"/>
              </a:rPr>
              <a:t>CMMI-DEV</a:t>
            </a:r>
            <a:endParaRPr lang="en-US" altLang="zh-CN" b="1">
              <a:solidFill>
                <a:srgbClr val="1C1C1C"/>
              </a:solidFill>
              <a:latin typeface="Arial" panose="020B0604020202020204" pitchFamily="34" charset="0"/>
            </a:endParaRPr>
          </a:p>
        </p:txBody>
      </p:sp>
      <p:sp>
        <p:nvSpPr>
          <p:cNvPr id="62475" name="Rectangle 12"/>
          <p:cNvSpPr/>
          <p:nvPr/>
        </p:nvSpPr>
        <p:spPr>
          <a:xfrm>
            <a:off x="1095375" y="2184400"/>
            <a:ext cx="2103438" cy="1825625"/>
          </a:xfrm>
          <a:prstGeom prst="rect">
            <a:avLst/>
          </a:prstGeom>
          <a:noFill/>
          <a:ln w="9525">
            <a:noFill/>
          </a:ln>
        </p:spPr>
        <p:txBody>
          <a:bodyPr>
            <a:spAutoFit/>
          </a:bodyPr>
          <a:p>
            <a:pPr marL="171450" indent="-171450">
              <a:lnSpc>
                <a:spcPct val="90000"/>
              </a:lnSpc>
            </a:pPr>
            <a:r>
              <a:rPr lang="en-US" altLang="zh-CN" b="1">
                <a:latin typeface="Arial" panose="020B0604020202020204" pitchFamily="34" charset="0"/>
              </a:rPr>
              <a:t>  CMMI-SVC</a:t>
            </a:r>
            <a:r>
              <a:rPr lang="zh-CN" altLang="en-US" b="1" dirty="0">
                <a:latin typeface="Arial" panose="020B0604020202020204" pitchFamily="34" charset="0"/>
              </a:rPr>
              <a:t>帮助服务性组织去建立质量服务过程架构使其能够更好的改进服务表现和提高企业的服务收益性。</a:t>
            </a:r>
            <a:endParaRPr lang="zh-CN" altLang="en-US" b="1">
              <a:latin typeface="Arial" panose="020B0604020202020204" pitchFamily="34" charset="0"/>
            </a:endParaRPr>
          </a:p>
        </p:txBody>
      </p:sp>
      <p:sp>
        <p:nvSpPr>
          <p:cNvPr id="62476" name="Rectangle 31"/>
          <p:cNvSpPr/>
          <p:nvPr/>
        </p:nvSpPr>
        <p:spPr>
          <a:xfrm>
            <a:off x="3692525" y="2187575"/>
            <a:ext cx="2100263" cy="1825625"/>
          </a:xfrm>
          <a:prstGeom prst="rect">
            <a:avLst/>
          </a:prstGeom>
          <a:noFill/>
          <a:ln w="9525">
            <a:noFill/>
          </a:ln>
        </p:spPr>
        <p:txBody>
          <a:bodyPr>
            <a:spAutoFit/>
          </a:bodyPr>
          <a:p>
            <a:pPr marL="171450" indent="-171450">
              <a:lnSpc>
                <a:spcPct val="90000"/>
              </a:lnSpc>
            </a:pPr>
            <a:r>
              <a:rPr lang="en-US" altLang="zh-CN">
                <a:latin typeface="Arial" panose="020B0604020202020204" pitchFamily="34" charset="0"/>
              </a:rPr>
              <a:t>  </a:t>
            </a:r>
            <a:r>
              <a:rPr lang="en-US" altLang="zh-CN" b="1">
                <a:latin typeface="Arial" panose="020B0604020202020204" pitchFamily="34" charset="0"/>
              </a:rPr>
              <a:t>CMMI-ACQ</a:t>
            </a:r>
            <a:r>
              <a:rPr lang="zh-CN" altLang="en-US" b="1" dirty="0">
                <a:latin typeface="Arial" panose="020B0604020202020204" pitchFamily="34" charset="0"/>
              </a:rPr>
              <a:t>模型帮助组织或企业为他们的客户进行外包、采购、交易或者其他采购产品服务提供了管理架构。</a:t>
            </a:r>
            <a:endParaRPr lang="zh-CN" altLang="en-US" b="1">
              <a:latin typeface="Arial" panose="020B0604020202020204" pitchFamily="34" charset="0"/>
            </a:endParaRPr>
          </a:p>
        </p:txBody>
      </p:sp>
      <p:sp>
        <p:nvSpPr>
          <p:cNvPr id="62477" name="Rectangle 38"/>
          <p:cNvSpPr/>
          <p:nvPr/>
        </p:nvSpPr>
        <p:spPr>
          <a:xfrm>
            <a:off x="6300788" y="2187575"/>
            <a:ext cx="2100262" cy="2274888"/>
          </a:xfrm>
          <a:prstGeom prst="rect">
            <a:avLst/>
          </a:prstGeom>
          <a:noFill/>
          <a:ln w="9525">
            <a:noFill/>
          </a:ln>
        </p:spPr>
        <p:txBody>
          <a:bodyPr>
            <a:spAutoFit/>
          </a:bodyPr>
          <a:p>
            <a:pPr marL="171450" indent="-171450">
              <a:lnSpc>
                <a:spcPct val="90000"/>
              </a:lnSpc>
              <a:spcBef>
                <a:spcPct val="20000"/>
              </a:spcBef>
            </a:pPr>
            <a:r>
              <a:rPr lang="en-US" altLang="zh-CN" b="1">
                <a:latin typeface="Arial" panose="020B0604020202020204" pitchFamily="34" charset="0"/>
              </a:rPr>
              <a:t> CMMI-DEV</a:t>
            </a:r>
            <a:r>
              <a:rPr lang="zh-CN" altLang="en-US" b="1" dirty="0">
                <a:latin typeface="Arial" panose="020B0604020202020204" pitchFamily="34" charset="0"/>
              </a:rPr>
              <a:t>模型帮助生产服务开发组织整合他们的软件开发和系统工程来改进他们本身的性能和提高过程改进的效率。</a:t>
            </a:r>
            <a:endParaRPr lang="zh-CN" altLang="en-US" b="1" dirty="0">
              <a:latin typeface="Arial" panose="020B0604020202020204" pitchFamily="34" charset="0"/>
            </a:endParaRPr>
          </a:p>
          <a:p>
            <a:pPr marL="171450" indent="-171450">
              <a:lnSpc>
                <a:spcPct val="90000"/>
              </a:lnSpc>
              <a:spcBef>
                <a:spcPct val="20000"/>
              </a:spcBef>
              <a:buChar char="•"/>
            </a:pPr>
            <a:endParaRPr lang="zh-CN" altLang="en-US" sz="1200" b="1">
              <a:latin typeface="Arial" panose="020B0604020202020204" pitchFamily="34" charset="0"/>
            </a:endParaRPr>
          </a:p>
        </p:txBody>
      </p:sp>
      <p:sp>
        <p:nvSpPr>
          <p:cNvPr id="62480" name="标题 18"/>
          <p:cNvSpPr>
            <a:spLocks noGrp="1"/>
          </p:cNvSpPr>
          <p:nvPr>
            <p:ph type="title" idx="4294967295"/>
          </p:nvPr>
        </p:nvSpPr>
        <p:spPr>
          <a:xfrm>
            <a:off x="0" y="0"/>
            <a:ext cx="8229600" cy="1143000"/>
          </a:xfrm>
        </p:spPr>
        <p:txBody>
          <a:bodyPr vert="horz" wrap="square" lIns="91440" tIns="45720" rIns="91440" bIns="45720" anchor="ctr" anchorCtr="0"/>
          <a:p>
            <a:pPr algn="l"/>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的三个模型</a:t>
            </a:r>
            <a:endParaRPr lang="zh-CN" altLang="en-US" sz="3600" b="1" dirty="0">
              <a:latin typeface="微软雅黑" panose="020B0503020204020204" pitchFamily="34" charset="-122"/>
              <a:ea typeface="微软雅黑" panose="020B0503020204020204" pitchFamily="34" charset="-122"/>
            </a:endParaRPr>
          </a:p>
        </p:txBody>
      </p:sp>
      <p:grpSp>
        <p:nvGrpSpPr>
          <p:cNvPr id="62481" name="组合 62480"/>
          <p:cNvGrpSpPr/>
          <p:nvPr/>
        </p:nvGrpSpPr>
        <p:grpSpPr>
          <a:xfrm>
            <a:off x="6315075" y="5110163"/>
            <a:ext cx="2295525" cy="1365250"/>
            <a:chOff x="471" y="272"/>
            <a:chExt cx="1161" cy="1539"/>
          </a:xfrm>
        </p:grpSpPr>
        <p:sp>
          <p:nvSpPr>
            <p:cNvPr id="62482" name="椭圆 62481"/>
            <p:cNvSpPr/>
            <p:nvPr/>
          </p:nvSpPr>
          <p:spPr>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tileRect/>
            </a:gradFill>
            <a:ln w="9525">
              <a:noFill/>
            </a:ln>
          </p:spPr>
          <p:txBody>
            <a:bodyPr/>
            <a:p>
              <a:endParaRPr lang="zh-CN" altLang="en-US"/>
            </a:p>
          </p:txBody>
        </p:sp>
        <p:sp>
          <p:nvSpPr>
            <p:cNvPr id="62483" name="圆柱形 62482"/>
            <p:cNvSpPr/>
            <p:nvPr/>
          </p:nvSpPr>
          <p:spPr>
            <a:xfrm>
              <a:off x="473" y="272"/>
              <a:ext cx="1159" cy="1539"/>
            </a:xfrm>
            <a:prstGeom prst="can">
              <a:avLst>
                <a:gd name="adj" fmla="val 33194"/>
              </a:avLst>
            </a:prstGeom>
            <a:gradFill rotWithShape="1">
              <a:gsLst>
                <a:gs pos="0">
                  <a:schemeClr val="bg1"/>
                </a:gs>
                <a:gs pos="100000">
                  <a:schemeClr val="folHlink">
                    <a:alpha val="50000"/>
                  </a:schemeClr>
                </a:gs>
              </a:gsLst>
              <a:path path="shape">
                <a:fillToRect l="50000" t="50000" r="50000" b="50000"/>
              </a:path>
              <a:tileRect/>
            </a:gradFill>
            <a:ln w="9525">
              <a:noFill/>
            </a:ln>
          </p:spPr>
          <p:txBody>
            <a:bodyPr/>
            <a:p>
              <a:endParaRPr lang="zh-CN" altLang="en-US"/>
            </a:p>
          </p:txBody>
        </p:sp>
      </p:grpSp>
      <p:sp>
        <p:nvSpPr>
          <p:cNvPr id="62484" name="文本框 62483"/>
          <p:cNvSpPr txBox="1"/>
          <p:nvPr/>
        </p:nvSpPr>
        <p:spPr>
          <a:xfrm>
            <a:off x="6985000" y="5521325"/>
            <a:ext cx="1187450" cy="915988"/>
          </a:xfrm>
          <a:prstGeom prst="rect">
            <a:avLst/>
          </a:prstGeom>
          <a:noFill/>
          <a:ln w="9525">
            <a:noFill/>
          </a:ln>
        </p:spPr>
        <p:txBody>
          <a:bodyPr wrap="none" anchor="t" anchorCtr="0">
            <a:spAutoFit/>
          </a:bodyPr>
          <a:p>
            <a:r>
              <a:rPr lang="en-US" altLang="zh-CN" b="1">
                <a:latin typeface="Arial" panose="020B0604020202020204" pitchFamily="34" charset="0"/>
              </a:rPr>
              <a:t>SW-CMM</a:t>
            </a:r>
            <a:endParaRPr lang="en-US" altLang="zh-CN" b="1">
              <a:latin typeface="Arial" panose="020B0604020202020204" pitchFamily="34" charset="0"/>
            </a:endParaRPr>
          </a:p>
          <a:p>
            <a:r>
              <a:rPr lang="en-US" altLang="zh-CN" b="1">
                <a:latin typeface="Arial" panose="020B0604020202020204" pitchFamily="34" charset="0"/>
              </a:rPr>
              <a:t>SE- CMM</a:t>
            </a:r>
            <a:endParaRPr lang="en-US" altLang="zh-CN" b="1">
              <a:latin typeface="Arial" panose="020B0604020202020204" pitchFamily="34" charset="0"/>
            </a:endParaRPr>
          </a:p>
          <a:p>
            <a:r>
              <a:rPr lang="en-US" altLang="zh-CN" b="1">
                <a:latin typeface="Arial" panose="020B0604020202020204" pitchFamily="34" charset="0"/>
              </a:rPr>
              <a:t>IPD-CMM</a:t>
            </a:r>
            <a:endParaRPr lang="en-US" altLang="zh-CN" b="1">
              <a:latin typeface="Arial" panose="020B0604020202020204" pitchFamily="34" charset="0"/>
            </a:endParaRPr>
          </a:p>
        </p:txBody>
      </p:sp>
      <p:grpSp>
        <p:nvGrpSpPr>
          <p:cNvPr id="62485" name="组合 62484"/>
          <p:cNvGrpSpPr/>
          <p:nvPr/>
        </p:nvGrpSpPr>
        <p:grpSpPr>
          <a:xfrm>
            <a:off x="3648075" y="5103813"/>
            <a:ext cx="2295525" cy="1365250"/>
            <a:chOff x="471" y="272"/>
            <a:chExt cx="1161" cy="1539"/>
          </a:xfrm>
        </p:grpSpPr>
        <p:sp>
          <p:nvSpPr>
            <p:cNvPr id="62486" name="椭圆 62485"/>
            <p:cNvSpPr/>
            <p:nvPr/>
          </p:nvSpPr>
          <p:spPr>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tileRect/>
            </a:gradFill>
            <a:ln w="9525">
              <a:noFill/>
            </a:ln>
          </p:spPr>
          <p:txBody>
            <a:bodyPr/>
            <a:p>
              <a:endParaRPr lang="zh-CN" altLang="en-US"/>
            </a:p>
          </p:txBody>
        </p:sp>
        <p:sp>
          <p:nvSpPr>
            <p:cNvPr id="62487" name="圆柱形 62486"/>
            <p:cNvSpPr/>
            <p:nvPr/>
          </p:nvSpPr>
          <p:spPr>
            <a:xfrm>
              <a:off x="473" y="272"/>
              <a:ext cx="1159" cy="1539"/>
            </a:xfrm>
            <a:prstGeom prst="can">
              <a:avLst>
                <a:gd name="adj" fmla="val 33194"/>
              </a:avLst>
            </a:prstGeom>
            <a:gradFill rotWithShape="1">
              <a:gsLst>
                <a:gs pos="0">
                  <a:schemeClr val="bg1"/>
                </a:gs>
                <a:gs pos="100000">
                  <a:srgbClr val="008080">
                    <a:alpha val="50000"/>
                  </a:srgbClr>
                </a:gs>
              </a:gsLst>
              <a:path path="shape">
                <a:fillToRect l="50000" t="50000" r="50000" b="50000"/>
              </a:path>
              <a:tileRect/>
            </a:gradFill>
            <a:ln w="9525">
              <a:noFill/>
            </a:ln>
          </p:spPr>
          <p:txBody>
            <a:bodyPr/>
            <a:p>
              <a:endParaRPr lang="zh-CN" altLang="en-US"/>
            </a:p>
          </p:txBody>
        </p:sp>
      </p:grpSp>
      <p:sp>
        <p:nvSpPr>
          <p:cNvPr id="62488" name="文本框 62487"/>
          <p:cNvSpPr txBox="1"/>
          <p:nvPr/>
        </p:nvSpPr>
        <p:spPr>
          <a:xfrm>
            <a:off x="4029075" y="5553075"/>
            <a:ext cx="1565275" cy="915988"/>
          </a:xfrm>
          <a:prstGeom prst="rect">
            <a:avLst/>
          </a:prstGeom>
          <a:noFill/>
          <a:ln w="9525">
            <a:noFill/>
          </a:ln>
        </p:spPr>
        <p:txBody>
          <a:bodyPr wrap="none" anchor="t" anchorCtr="0">
            <a:spAutoFit/>
          </a:bodyPr>
          <a:p>
            <a:r>
              <a:rPr lang="en-US" altLang="zh-CN" b="1">
                <a:latin typeface="Arial" panose="020B0604020202020204" pitchFamily="34" charset="0"/>
              </a:rPr>
              <a:t>SA-CMM</a:t>
            </a:r>
            <a:endParaRPr lang="en-US" altLang="zh-CN" b="1">
              <a:latin typeface="Arial" panose="020B0604020202020204" pitchFamily="34" charset="0"/>
            </a:endParaRPr>
          </a:p>
          <a:p>
            <a:r>
              <a:rPr lang="zh-CN" altLang="en-US" b="1" dirty="0">
                <a:latin typeface="Arial" panose="020B0604020202020204" pitchFamily="34" charset="0"/>
              </a:rPr>
              <a:t>政府及产业采</a:t>
            </a:r>
            <a:endParaRPr lang="zh-CN" altLang="en-US" b="1" dirty="0">
              <a:latin typeface="Arial" panose="020B0604020202020204" pitchFamily="34" charset="0"/>
            </a:endParaRPr>
          </a:p>
          <a:p>
            <a:r>
              <a:rPr lang="zh-CN" altLang="en-US" b="1" dirty="0">
                <a:latin typeface="Arial" panose="020B0604020202020204" pitchFamily="34" charset="0"/>
              </a:rPr>
              <a:t>购最佳实践</a:t>
            </a:r>
            <a:endParaRPr lang="zh-CN" altLang="en-US" b="1" dirty="0">
              <a:latin typeface="Arial" panose="020B0604020202020204" pitchFamily="34" charset="0"/>
            </a:endParaRPr>
          </a:p>
        </p:txBody>
      </p:sp>
      <p:grpSp>
        <p:nvGrpSpPr>
          <p:cNvPr id="62489" name="组合 62488"/>
          <p:cNvGrpSpPr/>
          <p:nvPr/>
        </p:nvGrpSpPr>
        <p:grpSpPr>
          <a:xfrm>
            <a:off x="981075" y="5103813"/>
            <a:ext cx="2295525" cy="1365250"/>
            <a:chOff x="471" y="272"/>
            <a:chExt cx="1161" cy="1539"/>
          </a:xfrm>
        </p:grpSpPr>
        <p:sp>
          <p:nvSpPr>
            <p:cNvPr id="62490" name="椭圆 62489"/>
            <p:cNvSpPr/>
            <p:nvPr/>
          </p:nvSpPr>
          <p:spPr>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tileRect/>
            </a:gradFill>
            <a:ln w="9525">
              <a:noFill/>
            </a:ln>
          </p:spPr>
          <p:txBody>
            <a:bodyPr/>
            <a:p>
              <a:endParaRPr lang="zh-CN" altLang="en-US"/>
            </a:p>
          </p:txBody>
        </p:sp>
        <p:sp>
          <p:nvSpPr>
            <p:cNvPr id="62491" name="圆柱形 62490"/>
            <p:cNvSpPr/>
            <p:nvPr/>
          </p:nvSpPr>
          <p:spPr>
            <a:xfrm>
              <a:off x="473" y="272"/>
              <a:ext cx="1159" cy="1539"/>
            </a:xfrm>
            <a:prstGeom prst="can">
              <a:avLst>
                <a:gd name="adj" fmla="val 33194"/>
              </a:avLst>
            </a:prstGeom>
            <a:gradFill rotWithShape="1">
              <a:gsLst>
                <a:gs pos="0">
                  <a:schemeClr val="bg1"/>
                </a:gs>
                <a:gs pos="100000">
                  <a:srgbClr val="FFFF00">
                    <a:alpha val="50000"/>
                  </a:srgbClr>
                </a:gs>
              </a:gsLst>
              <a:path path="shape">
                <a:fillToRect l="50000" t="50000" r="50000" b="50000"/>
              </a:path>
              <a:tileRect/>
            </a:gradFill>
            <a:ln w="9525">
              <a:noFill/>
            </a:ln>
          </p:spPr>
          <p:txBody>
            <a:bodyPr/>
            <a:p>
              <a:endParaRPr lang="zh-CN" altLang="en-US"/>
            </a:p>
          </p:txBody>
        </p:sp>
      </p:grpSp>
      <p:sp>
        <p:nvSpPr>
          <p:cNvPr id="62492" name="文本框 62491"/>
          <p:cNvSpPr txBox="1"/>
          <p:nvPr/>
        </p:nvSpPr>
        <p:spPr>
          <a:xfrm>
            <a:off x="1295400" y="5408613"/>
            <a:ext cx="1784350" cy="915987"/>
          </a:xfrm>
          <a:prstGeom prst="rect">
            <a:avLst/>
          </a:prstGeom>
          <a:noFill/>
          <a:ln w="9525">
            <a:noFill/>
          </a:ln>
        </p:spPr>
        <p:txBody>
          <a:bodyPr wrap="none" anchor="t" anchorCtr="0">
            <a:spAutoFit/>
          </a:bodyPr>
          <a:p>
            <a:r>
              <a:rPr lang="en-US" altLang="zh-CN" b="1">
                <a:latin typeface="Arial" panose="020B0604020202020204" pitchFamily="34" charset="0"/>
              </a:rPr>
              <a:t>ISO/IEC 20000 </a:t>
            </a:r>
            <a:endParaRPr lang="en-US" altLang="zh-CN" b="1">
              <a:latin typeface="Arial" panose="020B0604020202020204" pitchFamily="34" charset="0"/>
            </a:endParaRPr>
          </a:p>
          <a:p>
            <a:r>
              <a:rPr lang="en-US" altLang="zh-CN" b="1">
                <a:latin typeface="Arial" panose="020B0604020202020204" pitchFamily="34" charset="0"/>
              </a:rPr>
              <a:t>ITSCMM</a:t>
            </a:r>
            <a:r>
              <a:rPr lang="zh-CN" altLang="en-US" b="1" dirty="0">
                <a:latin typeface="Arial" panose="020B0604020202020204" pitchFamily="34" charset="0"/>
              </a:rPr>
              <a:t>模型的</a:t>
            </a:r>
            <a:endParaRPr lang="zh-CN" altLang="en-US" b="1" dirty="0">
              <a:latin typeface="Arial" panose="020B0604020202020204" pitchFamily="34" charset="0"/>
            </a:endParaRPr>
          </a:p>
          <a:p>
            <a:r>
              <a:rPr lang="zh-CN" altLang="en-US" b="1" dirty="0">
                <a:latin typeface="Arial" panose="020B0604020202020204" pitchFamily="34" charset="0"/>
              </a:rPr>
              <a:t>最佳实践</a:t>
            </a:r>
            <a:endParaRPr lang="zh-CN" altLang="en-US" b="1" dirty="0">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7899" name="标题 37898"/>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zh-CN" altLang="en-US" sz="3600" b="1" dirty="0">
                <a:ea typeface="微软雅黑" panose="020B0503020204020204" pitchFamily="34" charset="-122"/>
              </a:rPr>
              <a:t>三个模型的适用范围</a:t>
            </a:r>
            <a:endParaRPr lang="zh-CN" altLang="en-US" sz="3600" b="1" dirty="0">
              <a:ea typeface="微软雅黑" panose="020B0503020204020204" pitchFamily="34" charset="-122"/>
            </a:endParaRPr>
          </a:p>
        </p:txBody>
      </p:sp>
      <p:grpSp>
        <p:nvGrpSpPr>
          <p:cNvPr id="37913" name="组合 37912"/>
          <p:cNvGrpSpPr/>
          <p:nvPr/>
        </p:nvGrpSpPr>
        <p:grpSpPr>
          <a:xfrm>
            <a:off x="762000" y="2209800"/>
            <a:ext cx="7620000" cy="4124325"/>
            <a:chOff x="768" y="1404"/>
            <a:chExt cx="4800" cy="2598"/>
          </a:xfrm>
        </p:grpSpPr>
        <p:sp>
          <p:nvSpPr>
            <p:cNvPr id="37890" name="圆角矩形 37889"/>
            <p:cNvSpPr/>
            <p:nvPr/>
          </p:nvSpPr>
          <p:spPr>
            <a:xfrm>
              <a:off x="2141" y="1548"/>
              <a:ext cx="3379" cy="574"/>
            </a:xfrm>
            <a:prstGeom prst="roundRect">
              <a:avLst>
                <a:gd name="adj" fmla="val 11505"/>
              </a:avLst>
            </a:prstGeom>
            <a:gradFill rotWithShape="1">
              <a:gsLst>
                <a:gs pos="0">
                  <a:schemeClr val="accent2"/>
                </a:gs>
                <a:gs pos="100000">
                  <a:schemeClr val="bg1"/>
                </a:gs>
              </a:gsLst>
              <a:lin ang="0" scaled="1"/>
              <a:tileRect/>
            </a:gradFill>
            <a:ln w="6350">
              <a:noFill/>
            </a:ln>
          </p:spPr>
          <p:txBody>
            <a:bodyPr/>
            <a:p>
              <a:endParaRPr lang="zh-CN" altLang="en-US"/>
            </a:p>
          </p:txBody>
        </p:sp>
        <p:sp>
          <p:nvSpPr>
            <p:cNvPr id="37891" name="圆角矩形 37890"/>
            <p:cNvSpPr/>
            <p:nvPr/>
          </p:nvSpPr>
          <p:spPr>
            <a:xfrm>
              <a:off x="2141" y="2408"/>
              <a:ext cx="3427" cy="574"/>
            </a:xfrm>
            <a:prstGeom prst="roundRect">
              <a:avLst>
                <a:gd name="adj" fmla="val 11505"/>
              </a:avLst>
            </a:prstGeom>
            <a:gradFill rotWithShape="1">
              <a:gsLst>
                <a:gs pos="0">
                  <a:schemeClr val="folHlink"/>
                </a:gs>
                <a:gs pos="100000">
                  <a:schemeClr val="bg1"/>
                </a:gs>
              </a:gsLst>
              <a:lin ang="0" scaled="1"/>
              <a:tileRect/>
            </a:gradFill>
            <a:ln w="6350">
              <a:noFill/>
            </a:ln>
          </p:spPr>
          <p:txBody>
            <a:bodyPr/>
            <a:p>
              <a:endParaRPr lang="zh-CN" altLang="en-US"/>
            </a:p>
          </p:txBody>
        </p:sp>
        <p:sp>
          <p:nvSpPr>
            <p:cNvPr id="37892" name="圆角矩形 37891"/>
            <p:cNvSpPr/>
            <p:nvPr/>
          </p:nvSpPr>
          <p:spPr>
            <a:xfrm>
              <a:off x="2141" y="3284"/>
              <a:ext cx="3379" cy="574"/>
            </a:xfrm>
            <a:prstGeom prst="roundRect">
              <a:avLst>
                <a:gd name="adj" fmla="val 11505"/>
              </a:avLst>
            </a:prstGeom>
            <a:gradFill rotWithShape="1">
              <a:gsLst>
                <a:gs pos="0">
                  <a:schemeClr val="accent1"/>
                </a:gs>
                <a:gs pos="100000">
                  <a:schemeClr val="bg1"/>
                </a:gs>
              </a:gsLst>
              <a:lin ang="0" scaled="1"/>
              <a:tileRect/>
            </a:gradFill>
            <a:ln w="6350">
              <a:noFill/>
            </a:ln>
          </p:spPr>
          <p:txBody>
            <a:bodyPr/>
            <a:p>
              <a:endParaRPr lang="zh-CN" altLang="en-US"/>
            </a:p>
          </p:txBody>
        </p:sp>
        <p:sp>
          <p:nvSpPr>
            <p:cNvPr id="37893" name="文本框 37892"/>
            <p:cNvSpPr txBox="1"/>
            <p:nvPr/>
          </p:nvSpPr>
          <p:spPr>
            <a:xfrm>
              <a:off x="2592" y="1584"/>
              <a:ext cx="2946" cy="597"/>
            </a:xfrm>
            <a:prstGeom prst="rect">
              <a:avLst/>
            </a:prstGeom>
            <a:noFill/>
            <a:ln w="9525">
              <a:noFill/>
            </a:ln>
          </p:spPr>
          <p:txBody>
            <a:bodyPr>
              <a:spAutoFit/>
            </a:bodyPr>
            <a:p>
              <a:pPr>
                <a:spcBef>
                  <a:spcPct val="50000"/>
                </a:spcBef>
                <a:buChar char="•"/>
              </a:pPr>
              <a:r>
                <a:rPr lang="en-US" altLang="zh-CN" sz="1600" b="1">
                  <a:solidFill>
                    <a:srgbClr val="000000"/>
                  </a:solidFill>
                  <a:latin typeface="Arial" panose="020B0604020202020204" pitchFamily="34" charset="0"/>
                  <a:cs typeface="Arial" panose="020B0604020202020204" pitchFamily="34" charset="0"/>
                </a:rPr>
                <a:t> </a:t>
              </a:r>
              <a:r>
                <a:rPr lang="zh-CN" altLang="en-US" sz="1600" b="1" dirty="0">
                  <a:solidFill>
                    <a:srgbClr val="000000"/>
                  </a:solidFill>
                  <a:latin typeface="微软雅黑" panose="020B0503020204020204" pitchFamily="34" charset="-122"/>
                  <a:ea typeface="微软雅黑" panose="020B0503020204020204" pitchFamily="34" charset="-122"/>
                </a:rPr>
                <a:t>针对</a:t>
              </a:r>
              <a:r>
                <a:rPr lang="en-US" altLang="zh-CN" sz="1600" b="1">
                  <a:solidFill>
                    <a:srgbClr val="000000"/>
                  </a:solidFill>
                  <a:latin typeface="微软雅黑" panose="020B0503020204020204" pitchFamily="34" charset="-122"/>
                  <a:ea typeface="微软雅黑" panose="020B0503020204020204" pitchFamily="34" charset="-122"/>
                </a:rPr>
                <a:t>IT</a:t>
              </a:r>
              <a:r>
                <a:rPr lang="zh-CN" altLang="en-US" sz="1600" b="1" dirty="0">
                  <a:solidFill>
                    <a:srgbClr val="000000"/>
                  </a:solidFill>
                  <a:latin typeface="微软雅黑" panose="020B0503020204020204" pitchFamily="34" charset="-122"/>
                  <a:ea typeface="微软雅黑" panose="020B0503020204020204" pitchFamily="34" charset="-122"/>
                </a:rPr>
                <a:t>服务、运维服务企业</a:t>
              </a:r>
              <a:endParaRPr lang="zh-CN" altLang="en-US" sz="1600" b="1">
                <a:solidFill>
                  <a:srgbClr val="000000"/>
                </a:solidFill>
                <a:latin typeface="微软雅黑" panose="020B0503020204020204" pitchFamily="34" charset="-122"/>
                <a:ea typeface="微软雅黑" panose="020B0503020204020204" pitchFamily="34" charset="-122"/>
              </a:endParaRPr>
            </a:p>
            <a:p>
              <a:pPr>
                <a:spcBef>
                  <a:spcPct val="50000"/>
                </a:spcBef>
                <a:buChar char="•"/>
              </a:pPr>
              <a:r>
                <a:rPr lang="zh-CN" altLang="en-US" sz="1600" b="1">
                  <a:solidFill>
                    <a:srgbClr val="000000"/>
                  </a:solidFill>
                  <a:latin typeface="微软雅黑" panose="020B0503020204020204" pitchFamily="34" charset="-122"/>
                  <a:ea typeface="微软雅黑" panose="020B0503020204020204" pitchFamily="34" charset="-122"/>
                </a:rPr>
                <a:t> </a:t>
              </a:r>
              <a:r>
                <a:rPr lang="zh-CN" altLang="en-US" sz="1600" b="1" dirty="0">
                  <a:solidFill>
                    <a:srgbClr val="000000"/>
                  </a:solidFill>
                  <a:latin typeface="微软雅黑" panose="020B0503020204020204" pitchFamily="34" charset="-122"/>
                  <a:ea typeface="微软雅黑" panose="020B0503020204020204" pitchFamily="34" charset="-122"/>
                </a:rPr>
                <a:t>指导组织改进服务流程，提高服务质量和客户满意度</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37894" name="文本框 37893"/>
            <p:cNvSpPr txBox="1"/>
            <p:nvPr/>
          </p:nvSpPr>
          <p:spPr>
            <a:xfrm>
              <a:off x="2592" y="2448"/>
              <a:ext cx="2941" cy="597"/>
            </a:xfrm>
            <a:prstGeom prst="rect">
              <a:avLst/>
            </a:prstGeom>
            <a:noFill/>
            <a:ln w="9525">
              <a:noFill/>
            </a:ln>
          </p:spPr>
          <p:txBody>
            <a:bodyPr>
              <a:spAutoFit/>
            </a:bodyPr>
            <a:p>
              <a:pPr>
                <a:spcBef>
                  <a:spcPct val="50000"/>
                </a:spcBef>
                <a:buChar char="•"/>
              </a:pPr>
              <a:r>
                <a:rPr lang="en-US" altLang="zh-CN" sz="1600" b="1">
                  <a:solidFill>
                    <a:srgbClr val="000000"/>
                  </a:solidFill>
                  <a:latin typeface="Arial" panose="020B0604020202020204" pitchFamily="34" charset="0"/>
                  <a:cs typeface="Arial" panose="020B0604020202020204" pitchFamily="34" charset="0"/>
                </a:rPr>
                <a:t> </a:t>
              </a:r>
              <a:r>
                <a:rPr lang="zh-CN" altLang="en-US" sz="1600" b="1" dirty="0">
                  <a:solidFill>
                    <a:srgbClr val="000000"/>
                  </a:solidFill>
                  <a:latin typeface="微软雅黑" panose="020B0503020204020204" pitchFamily="34" charset="-122"/>
                  <a:ea typeface="微软雅黑" panose="020B0503020204020204" pitchFamily="34" charset="-122"/>
                </a:rPr>
                <a:t>针对采购方：比如国内的金融、电信企业，需要常年大量采购的企业</a:t>
              </a:r>
              <a:endParaRPr lang="zh-CN" altLang="en-US" sz="1600" b="1">
                <a:solidFill>
                  <a:srgbClr val="000000"/>
                </a:solidFill>
                <a:latin typeface="微软雅黑" panose="020B0503020204020204" pitchFamily="34" charset="-122"/>
                <a:ea typeface="微软雅黑" panose="020B0503020204020204" pitchFamily="34" charset="-122"/>
              </a:endParaRPr>
            </a:p>
            <a:p>
              <a:pPr>
                <a:spcBef>
                  <a:spcPct val="50000"/>
                </a:spcBef>
                <a:buChar char="•"/>
              </a:pPr>
              <a:r>
                <a:rPr lang="zh-CN" altLang="en-US" sz="1600" b="1">
                  <a:solidFill>
                    <a:srgbClr val="000000"/>
                  </a:solidFill>
                  <a:latin typeface="微软雅黑" panose="020B0503020204020204" pitchFamily="34" charset="-122"/>
                  <a:ea typeface="微软雅黑" panose="020B0503020204020204" pitchFamily="34" charset="-122"/>
                </a:rPr>
                <a:t> </a:t>
              </a:r>
              <a:r>
                <a:rPr lang="zh-CN" altLang="en-US" sz="1600" b="1" dirty="0">
                  <a:solidFill>
                    <a:srgbClr val="000000"/>
                  </a:solidFill>
                  <a:latin typeface="微软雅黑" panose="020B0503020204020204" pitchFamily="34" charset="-122"/>
                  <a:ea typeface="微软雅黑" panose="020B0503020204020204" pitchFamily="34" charset="-122"/>
                </a:rPr>
                <a:t>供应商选取、供应合同拟定、供应商能力管理等</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37895" name="文本框 37894"/>
            <p:cNvSpPr txBox="1"/>
            <p:nvPr/>
          </p:nvSpPr>
          <p:spPr>
            <a:xfrm>
              <a:off x="2544" y="3264"/>
              <a:ext cx="2947" cy="597"/>
            </a:xfrm>
            <a:prstGeom prst="rect">
              <a:avLst/>
            </a:prstGeom>
            <a:noFill/>
            <a:ln w="9525">
              <a:noFill/>
            </a:ln>
          </p:spPr>
          <p:txBody>
            <a:bodyPr>
              <a:spAutoFit/>
            </a:bodyPr>
            <a:p>
              <a:pPr>
                <a:spcBef>
                  <a:spcPct val="50000"/>
                </a:spcBef>
                <a:buChar char="•"/>
              </a:pPr>
              <a:r>
                <a:rPr lang="en-US" altLang="zh-CN" sz="1600" b="1">
                  <a:solidFill>
                    <a:srgbClr val="000000"/>
                  </a:solidFill>
                  <a:latin typeface="Arial" panose="020B0604020202020204" pitchFamily="34" charset="0"/>
                  <a:cs typeface="Arial" panose="020B0604020202020204" pitchFamily="34" charset="0"/>
                </a:rPr>
                <a:t> </a:t>
              </a:r>
              <a:r>
                <a:rPr lang="zh-CN" altLang="en-US" sz="1600" b="1" dirty="0">
                  <a:solidFill>
                    <a:srgbClr val="000000"/>
                  </a:solidFill>
                  <a:latin typeface="微软雅黑" panose="020B0503020204020204" pitchFamily="34" charset="-122"/>
                  <a:ea typeface="微软雅黑" panose="020B0503020204020204" pitchFamily="34" charset="-122"/>
                </a:rPr>
                <a:t>针对供应方：软件开发企业、外包、集成或者硬件企业</a:t>
              </a:r>
              <a:endParaRPr lang="zh-CN" altLang="en-US" sz="1600" b="1">
                <a:solidFill>
                  <a:srgbClr val="000000"/>
                </a:solidFill>
                <a:latin typeface="微软雅黑" panose="020B0503020204020204" pitchFamily="34" charset="-122"/>
                <a:ea typeface="微软雅黑" panose="020B0503020204020204" pitchFamily="34" charset="-122"/>
              </a:endParaRPr>
            </a:p>
            <a:p>
              <a:pPr>
                <a:spcBef>
                  <a:spcPct val="50000"/>
                </a:spcBef>
                <a:buChar char="•"/>
              </a:pPr>
              <a:r>
                <a:rPr lang="zh-CN" altLang="en-US" sz="1600" b="1">
                  <a:solidFill>
                    <a:srgbClr val="000000"/>
                  </a:solidFill>
                  <a:latin typeface="微软雅黑" panose="020B0503020204020204" pitchFamily="34" charset="-122"/>
                  <a:ea typeface="微软雅黑" panose="020B0503020204020204" pitchFamily="34" charset="-122"/>
                </a:rPr>
                <a:t> </a:t>
              </a:r>
              <a:r>
                <a:rPr lang="zh-CN" altLang="en-US" sz="1600" b="1" dirty="0">
                  <a:solidFill>
                    <a:srgbClr val="000000"/>
                  </a:solidFill>
                  <a:latin typeface="微软雅黑" panose="020B0503020204020204" pitchFamily="34" charset="-122"/>
                  <a:ea typeface="微软雅黑" panose="020B0503020204020204" pitchFamily="34" charset="-122"/>
                </a:rPr>
                <a:t>用于指导开发过程</a:t>
              </a:r>
              <a:endParaRPr lang="zh-CN" altLang="en-US" sz="1600" b="1" dirty="0">
                <a:solidFill>
                  <a:srgbClr val="000000"/>
                </a:solidFill>
                <a:latin typeface="微软雅黑" panose="020B0503020204020204" pitchFamily="34" charset="-122"/>
                <a:ea typeface="微软雅黑" panose="020B0503020204020204" pitchFamily="34" charset="-122"/>
              </a:endParaRPr>
            </a:p>
          </p:txBody>
        </p:sp>
        <p:sp>
          <p:nvSpPr>
            <p:cNvPr id="37896" name="右箭头 37895"/>
            <p:cNvSpPr/>
            <p:nvPr/>
          </p:nvSpPr>
          <p:spPr>
            <a:xfrm>
              <a:off x="2209" y="1740"/>
              <a:ext cx="336" cy="240"/>
            </a:xfrm>
            <a:prstGeom prst="rightArrow">
              <a:avLst>
                <a:gd name="adj1" fmla="val 50000"/>
                <a:gd name="adj2" fmla="val 58333"/>
              </a:avLst>
            </a:prstGeom>
            <a:solidFill>
              <a:srgbClr val="FFFFFF"/>
            </a:solidFill>
            <a:ln w="9525">
              <a:noFill/>
            </a:ln>
          </p:spPr>
          <p:txBody>
            <a:bodyPr/>
            <a:p>
              <a:endParaRPr lang="zh-CN" altLang="en-US"/>
            </a:p>
          </p:txBody>
        </p:sp>
        <p:sp>
          <p:nvSpPr>
            <p:cNvPr id="37897" name="右箭头 37896"/>
            <p:cNvSpPr/>
            <p:nvPr/>
          </p:nvSpPr>
          <p:spPr>
            <a:xfrm>
              <a:off x="2214" y="2552"/>
              <a:ext cx="336" cy="240"/>
            </a:xfrm>
            <a:prstGeom prst="rightArrow">
              <a:avLst>
                <a:gd name="adj1" fmla="val 50000"/>
                <a:gd name="adj2" fmla="val 58333"/>
              </a:avLst>
            </a:prstGeom>
            <a:solidFill>
              <a:srgbClr val="FFFFFF"/>
            </a:solidFill>
            <a:ln w="9525">
              <a:noFill/>
            </a:ln>
          </p:spPr>
          <p:txBody>
            <a:bodyPr/>
            <a:p>
              <a:endParaRPr lang="zh-CN" altLang="en-US"/>
            </a:p>
          </p:txBody>
        </p:sp>
        <p:sp>
          <p:nvSpPr>
            <p:cNvPr id="37898" name="右箭头 37897"/>
            <p:cNvSpPr/>
            <p:nvPr/>
          </p:nvSpPr>
          <p:spPr>
            <a:xfrm>
              <a:off x="2208" y="3458"/>
              <a:ext cx="336" cy="240"/>
            </a:xfrm>
            <a:prstGeom prst="rightArrow">
              <a:avLst>
                <a:gd name="adj1" fmla="val 50000"/>
                <a:gd name="adj2" fmla="val 58333"/>
              </a:avLst>
            </a:prstGeom>
            <a:solidFill>
              <a:srgbClr val="FFFFFF"/>
            </a:solidFill>
            <a:ln w="9525">
              <a:noFill/>
            </a:ln>
          </p:spPr>
          <p:txBody>
            <a:bodyPr/>
            <a:p>
              <a:endParaRPr lang="zh-CN" altLang="en-US"/>
            </a:p>
          </p:txBody>
        </p:sp>
        <p:grpSp>
          <p:nvGrpSpPr>
            <p:cNvPr id="37900" name="组合 37899"/>
            <p:cNvGrpSpPr/>
            <p:nvPr/>
          </p:nvGrpSpPr>
          <p:grpSpPr>
            <a:xfrm>
              <a:off x="768" y="3142"/>
              <a:ext cx="1446" cy="860"/>
              <a:chOff x="471" y="272"/>
              <a:chExt cx="1161" cy="1539"/>
            </a:xfrm>
          </p:grpSpPr>
          <p:sp>
            <p:nvSpPr>
              <p:cNvPr id="37901" name="椭圆 37900"/>
              <p:cNvSpPr/>
              <p:nvPr/>
            </p:nvSpPr>
            <p:spPr>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tileRect/>
              </a:gradFill>
              <a:ln w="9525">
                <a:noFill/>
              </a:ln>
            </p:spPr>
            <p:txBody>
              <a:bodyPr/>
              <a:p>
                <a:endParaRPr lang="zh-CN" altLang="en-US"/>
              </a:p>
            </p:txBody>
          </p:sp>
          <p:sp>
            <p:nvSpPr>
              <p:cNvPr id="37902" name="圆柱形 37901"/>
              <p:cNvSpPr/>
              <p:nvPr/>
            </p:nvSpPr>
            <p:spPr>
              <a:xfrm>
                <a:off x="473" y="272"/>
                <a:ext cx="1159" cy="1539"/>
              </a:xfrm>
              <a:prstGeom prst="can">
                <a:avLst>
                  <a:gd name="adj" fmla="val 33194"/>
                </a:avLst>
              </a:prstGeom>
              <a:gradFill rotWithShape="1">
                <a:gsLst>
                  <a:gs pos="0">
                    <a:schemeClr val="accent1">
                      <a:gamma/>
                      <a:shade val="46275"/>
                      <a:invGamma/>
                    </a:schemeClr>
                  </a:gs>
                  <a:gs pos="50000">
                    <a:schemeClr val="accent1">
                      <a:alpha val="50000"/>
                    </a:schemeClr>
                  </a:gs>
                  <a:gs pos="100000">
                    <a:schemeClr val="accent1">
                      <a:gamma/>
                      <a:shade val="46275"/>
                      <a:invGamma/>
                    </a:schemeClr>
                  </a:gs>
                </a:gsLst>
                <a:lin ang="0" scaled="1"/>
                <a:tileRect/>
              </a:gradFill>
              <a:ln w="9525">
                <a:noFill/>
              </a:ln>
            </p:spPr>
            <p:txBody>
              <a:bodyPr/>
              <a:p>
                <a:endParaRPr lang="zh-CN" altLang="en-US"/>
              </a:p>
            </p:txBody>
          </p:sp>
        </p:grpSp>
        <p:grpSp>
          <p:nvGrpSpPr>
            <p:cNvPr id="37903" name="组合 37902"/>
            <p:cNvGrpSpPr/>
            <p:nvPr/>
          </p:nvGrpSpPr>
          <p:grpSpPr>
            <a:xfrm>
              <a:off x="768" y="2256"/>
              <a:ext cx="1446" cy="860"/>
              <a:chOff x="471" y="272"/>
              <a:chExt cx="1161" cy="1539"/>
            </a:xfrm>
          </p:grpSpPr>
          <p:sp>
            <p:nvSpPr>
              <p:cNvPr id="37904" name="椭圆 37903"/>
              <p:cNvSpPr/>
              <p:nvPr/>
            </p:nvSpPr>
            <p:spPr>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tileRect/>
              </a:gradFill>
              <a:ln w="9525">
                <a:noFill/>
              </a:ln>
            </p:spPr>
            <p:txBody>
              <a:bodyPr/>
              <a:p>
                <a:endParaRPr lang="zh-CN" altLang="en-US"/>
              </a:p>
            </p:txBody>
          </p:sp>
          <p:sp>
            <p:nvSpPr>
              <p:cNvPr id="37905" name="圆柱形 37904"/>
              <p:cNvSpPr/>
              <p:nvPr/>
            </p:nvSpPr>
            <p:spPr>
              <a:xfrm>
                <a:off x="473" y="272"/>
                <a:ext cx="1159" cy="1539"/>
              </a:xfrm>
              <a:prstGeom prst="can">
                <a:avLst>
                  <a:gd name="adj" fmla="val 33194"/>
                </a:avLst>
              </a:prstGeom>
              <a:gradFill rotWithShape="1">
                <a:gsLst>
                  <a:gs pos="0">
                    <a:schemeClr val="folHlink">
                      <a:gamma/>
                      <a:shade val="46275"/>
                      <a:invGamma/>
                    </a:schemeClr>
                  </a:gs>
                  <a:gs pos="50000">
                    <a:schemeClr val="folHlink">
                      <a:alpha val="50000"/>
                    </a:schemeClr>
                  </a:gs>
                  <a:gs pos="100000">
                    <a:schemeClr val="folHlink">
                      <a:gamma/>
                      <a:shade val="46275"/>
                      <a:invGamma/>
                    </a:schemeClr>
                  </a:gs>
                </a:gsLst>
                <a:lin ang="0" scaled="1"/>
                <a:tileRect/>
              </a:gradFill>
              <a:ln w="9525">
                <a:noFill/>
              </a:ln>
            </p:spPr>
            <p:txBody>
              <a:bodyPr/>
              <a:p>
                <a:endParaRPr lang="zh-CN" altLang="en-US"/>
              </a:p>
            </p:txBody>
          </p:sp>
        </p:grpSp>
        <p:grpSp>
          <p:nvGrpSpPr>
            <p:cNvPr id="37906" name="组合 37905"/>
            <p:cNvGrpSpPr/>
            <p:nvPr/>
          </p:nvGrpSpPr>
          <p:grpSpPr>
            <a:xfrm>
              <a:off x="768" y="1404"/>
              <a:ext cx="1446" cy="860"/>
              <a:chOff x="471" y="272"/>
              <a:chExt cx="1161" cy="1539"/>
            </a:xfrm>
          </p:grpSpPr>
          <p:sp>
            <p:nvSpPr>
              <p:cNvPr id="37907" name="椭圆 37906"/>
              <p:cNvSpPr/>
              <p:nvPr/>
            </p:nvSpPr>
            <p:spPr>
              <a:xfrm>
                <a:off x="471" y="1438"/>
                <a:ext cx="1159" cy="362"/>
              </a:xfrm>
              <a:prstGeom prst="ellipse">
                <a:avLst/>
              </a:prstGeom>
              <a:gradFill rotWithShape="1">
                <a:gsLst>
                  <a:gs pos="0">
                    <a:srgbClr val="C1CF9D"/>
                  </a:gs>
                  <a:gs pos="50000">
                    <a:srgbClr val="C1CF9D">
                      <a:gamma/>
                      <a:tint val="42353"/>
                      <a:invGamma/>
                    </a:srgbClr>
                  </a:gs>
                  <a:gs pos="100000">
                    <a:srgbClr val="C1CF9D"/>
                  </a:gs>
                </a:gsLst>
                <a:lin ang="0" scaled="1"/>
                <a:tileRect/>
              </a:gradFill>
              <a:ln w="9525">
                <a:noFill/>
              </a:ln>
            </p:spPr>
            <p:txBody>
              <a:bodyPr/>
              <a:p>
                <a:endParaRPr lang="zh-CN" altLang="en-US"/>
              </a:p>
            </p:txBody>
          </p:sp>
          <p:sp>
            <p:nvSpPr>
              <p:cNvPr id="37908" name="圆柱形 37907"/>
              <p:cNvSpPr/>
              <p:nvPr/>
            </p:nvSpPr>
            <p:spPr>
              <a:xfrm>
                <a:off x="473" y="272"/>
                <a:ext cx="1159" cy="1539"/>
              </a:xfrm>
              <a:prstGeom prst="can">
                <a:avLst>
                  <a:gd name="adj" fmla="val 33194"/>
                </a:avLst>
              </a:prstGeom>
              <a:gradFill rotWithShape="1">
                <a:gsLst>
                  <a:gs pos="0">
                    <a:schemeClr val="accent2">
                      <a:gamma/>
                      <a:shade val="46275"/>
                      <a:invGamma/>
                    </a:schemeClr>
                  </a:gs>
                  <a:gs pos="50000">
                    <a:schemeClr val="accent2">
                      <a:alpha val="50000"/>
                    </a:schemeClr>
                  </a:gs>
                  <a:gs pos="100000">
                    <a:schemeClr val="accent2">
                      <a:gamma/>
                      <a:shade val="46275"/>
                      <a:invGamma/>
                    </a:schemeClr>
                  </a:gs>
                </a:gsLst>
                <a:lin ang="0" scaled="1"/>
                <a:tileRect/>
              </a:gradFill>
              <a:ln w="9525">
                <a:noFill/>
              </a:ln>
            </p:spPr>
            <p:txBody>
              <a:bodyPr/>
              <a:p>
                <a:endParaRPr lang="zh-CN" altLang="en-US"/>
              </a:p>
            </p:txBody>
          </p:sp>
        </p:grpSp>
        <p:sp>
          <p:nvSpPr>
            <p:cNvPr id="37909" name="文本框 37908"/>
            <p:cNvSpPr txBox="1"/>
            <p:nvPr/>
          </p:nvSpPr>
          <p:spPr>
            <a:xfrm>
              <a:off x="820" y="1778"/>
              <a:ext cx="1341" cy="250"/>
            </a:xfrm>
            <a:prstGeom prst="rect">
              <a:avLst/>
            </a:prstGeom>
            <a:noFill/>
            <a:ln w="9525">
              <a:noFill/>
            </a:ln>
          </p:spPr>
          <p:txBody>
            <a:bodyPr>
              <a:spAutoFit/>
            </a:bodyPr>
            <a:p>
              <a:pPr algn="ctr">
                <a:spcBef>
                  <a:spcPct val="50000"/>
                </a:spcBef>
              </a:pPr>
              <a:r>
                <a:rPr lang="en-US" altLang="zh-CN" sz="2000" b="1">
                  <a:solidFill>
                    <a:srgbClr val="FFFFFF"/>
                  </a:solidFill>
                  <a:latin typeface="Arial" panose="020B0604020202020204" pitchFamily="34" charset="0"/>
                  <a:cs typeface="Arial" panose="020B0604020202020204" pitchFamily="34" charset="0"/>
                </a:rPr>
                <a:t>  CMMI-SVC</a:t>
              </a:r>
              <a:endParaRPr lang="en-US" altLang="zh-CN" sz="2000" b="1">
                <a:solidFill>
                  <a:srgbClr val="FFFFFF"/>
                </a:solidFill>
                <a:latin typeface="Arial" panose="020B0604020202020204" pitchFamily="34" charset="0"/>
                <a:ea typeface="Arial" panose="020B0604020202020204" pitchFamily="34" charset="0"/>
              </a:endParaRPr>
            </a:p>
          </p:txBody>
        </p:sp>
        <p:sp>
          <p:nvSpPr>
            <p:cNvPr id="37910" name="文本框 37909"/>
            <p:cNvSpPr txBox="1"/>
            <p:nvPr/>
          </p:nvSpPr>
          <p:spPr>
            <a:xfrm>
              <a:off x="820" y="2645"/>
              <a:ext cx="1341" cy="250"/>
            </a:xfrm>
            <a:prstGeom prst="rect">
              <a:avLst/>
            </a:prstGeom>
            <a:noFill/>
            <a:ln w="9525">
              <a:noFill/>
            </a:ln>
          </p:spPr>
          <p:txBody>
            <a:bodyPr>
              <a:spAutoFit/>
            </a:bodyPr>
            <a:p>
              <a:pPr algn="ctr">
                <a:spcBef>
                  <a:spcPct val="50000"/>
                </a:spcBef>
              </a:pPr>
              <a:r>
                <a:rPr lang="en-US" altLang="zh-CN" sz="2000" b="1">
                  <a:solidFill>
                    <a:srgbClr val="FFFFFF"/>
                  </a:solidFill>
                  <a:latin typeface="Arial" panose="020B0604020202020204" pitchFamily="34" charset="0"/>
                  <a:cs typeface="Arial" panose="020B0604020202020204" pitchFamily="34" charset="0"/>
                </a:rPr>
                <a:t>  CMMI-ACQ</a:t>
              </a:r>
              <a:endParaRPr lang="en-US" altLang="zh-CN" sz="2000" b="1">
                <a:solidFill>
                  <a:srgbClr val="FFFFFF"/>
                </a:solidFill>
                <a:latin typeface="Arial" panose="020B0604020202020204" pitchFamily="34" charset="0"/>
                <a:ea typeface="Arial" panose="020B0604020202020204" pitchFamily="34" charset="0"/>
              </a:endParaRPr>
            </a:p>
          </p:txBody>
        </p:sp>
        <p:sp>
          <p:nvSpPr>
            <p:cNvPr id="37911" name="文本框 37910"/>
            <p:cNvSpPr txBox="1"/>
            <p:nvPr/>
          </p:nvSpPr>
          <p:spPr>
            <a:xfrm>
              <a:off x="820" y="3541"/>
              <a:ext cx="1341" cy="250"/>
            </a:xfrm>
            <a:prstGeom prst="rect">
              <a:avLst/>
            </a:prstGeom>
            <a:noFill/>
            <a:ln w="9525">
              <a:noFill/>
            </a:ln>
          </p:spPr>
          <p:txBody>
            <a:bodyPr>
              <a:spAutoFit/>
            </a:bodyPr>
            <a:p>
              <a:pPr algn="ctr">
                <a:spcBef>
                  <a:spcPct val="50000"/>
                </a:spcBef>
              </a:pPr>
              <a:r>
                <a:rPr lang="en-US" altLang="zh-CN" sz="2000" b="1">
                  <a:solidFill>
                    <a:srgbClr val="FFFFFF"/>
                  </a:solidFill>
                  <a:latin typeface="Arial" panose="020B0604020202020204" pitchFamily="34" charset="0"/>
                  <a:cs typeface="Arial" panose="020B0604020202020204" pitchFamily="34" charset="0"/>
                </a:rPr>
                <a:t>  CMMI-DEV</a:t>
              </a:r>
              <a:endParaRPr lang="en-US" altLang="zh-CN" sz="2000" b="1">
                <a:solidFill>
                  <a:srgbClr val="FFFFFF"/>
                </a:solidFill>
                <a:latin typeface="Arial" panose="020B0604020202020204" pitchFamily="34" charset="0"/>
                <a:ea typeface="Arial" panose="020B0604020202020204" pitchFamily="34" charset="0"/>
              </a:endParaRPr>
            </a:p>
          </p:txBody>
        </p:sp>
      </p:grpSp>
      <p:sp>
        <p:nvSpPr>
          <p:cNvPr id="37912" name="矩形 37911"/>
          <p:cNvSpPr/>
          <p:nvPr/>
        </p:nvSpPr>
        <p:spPr>
          <a:xfrm>
            <a:off x="1120775" y="1295400"/>
            <a:ext cx="7185025" cy="493713"/>
          </a:xfrm>
          <a:prstGeom prst="rect">
            <a:avLst/>
          </a:prstGeom>
          <a:noFill/>
          <a:ln w="9525">
            <a:noFill/>
          </a:ln>
        </p:spPr>
        <p:txBody>
          <a:bodyPr>
            <a:spAutoFit/>
          </a:bodyPr>
          <a:p>
            <a:pPr eaLnBrk="0" hangingPunct="0">
              <a:lnSpc>
                <a:spcPct val="110000"/>
              </a:lnSpc>
              <a:buNone/>
            </a:pPr>
            <a:r>
              <a:rPr lang="zh-CN" altLang="en-US" sz="2400" b="1" dirty="0">
                <a:solidFill>
                  <a:srgbClr val="CC0000"/>
                </a:solidFill>
                <a:latin typeface="微软雅黑" panose="020B0503020204020204" pitchFamily="34" charset="-122"/>
                <a:ea typeface="微软雅黑" panose="020B0503020204020204" pitchFamily="34" charset="-122"/>
              </a:rPr>
              <a:t>可以选取三个模型中的任一模型过</a:t>
            </a:r>
            <a:r>
              <a:rPr lang="en-US" altLang="zh-CN" sz="2400" b="1">
                <a:solidFill>
                  <a:srgbClr val="CC0000"/>
                </a:solidFill>
                <a:latin typeface="微软雅黑" panose="020B0503020204020204" pitchFamily="34" charset="-122"/>
                <a:ea typeface="微软雅黑" panose="020B0503020204020204" pitchFamily="34" charset="-122"/>
              </a:rPr>
              <a:t>CMMI</a:t>
            </a:r>
            <a:endParaRPr lang="en-US" altLang="zh-CN" sz="2400" b="1">
              <a:solidFill>
                <a:srgbClr val="CC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7912"/>
                                        </p:tgtEl>
                                        <p:attrNameLst>
                                          <p:attrName>style.visibility</p:attrName>
                                        </p:attrNameLst>
                                      </p:cBhvr>
                                      <p:to>
                                        <p:strVal val="visible"/>
                                      </p:to>
                                    </p:set>
                                    <p:animEffect transition="in" filter="wipe(down)">
                                      <p:cBhvr>
                                        <p:cTn id="7" dur="500"/>
                                        <p:tgtEl>
                                          <p:spTgt spid="37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183298" name="图片 183297" descr="1(1)"/>
          <p:cNvPicPr>
            <a:picLocks noChangeAspect="1"/>
          </p:cNvPicPr>
          <p:nvPr/>
        </p:nvPicPr>
        <p:blipFill>
          <a:blip r:embed="rId1"/>
          <a:stretch>
            <a:fillRect/>
          </a:stretch>
        </p:blipFill>
        <p:spPr>
          <a:xfrm>
            <a:off x="762000" y="990600"/>
            <a:ext cx="7391400" cy="5661025"/>
          </a:xfrm>
          <a:prstGeom prst="rect">
            <a:avLst/>
          </a:prstGeom>
          <a:noFill/>
          <a:ln w="9525">
            <a:noFill/>
          </a:ln>
        </p:spPr>
      </p:pic>
      <p:sp>
        <p:nvSpPr>
          <p:cNvPr id="183299" name="标题 183298"/>
          <p:cNvSpPr>
            <a:spLocks noGrp="1"/>
          </p:cNvSpPr>
          <p:nvPr/>
        </p:nvSpPr>
        <p:spPr>
          <a:xfrm>
            <a:off x="0" y="0"/>
            <a:ext cx="91440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包含一个架构：在企业内协调过程改进，并且衡量和监督改进的状态</a:t>
            </a:r>
            <a:endParaRPr lang="zh-CN" altLang="en-US" sz="3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5347" name="标题 185346"/>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b="1"/>
              <a:t>CMMI</a:t>
            </a:r>
            <a:r>
              <a:rPr lang="zh-CN" altLang="en-US" b="1" dirty="0"/>
              <a:t>架构</a:t>
            </a:r>
            <a:endParaRPr lang="zh-CN" altLang="en-US" b="1" dirty="0"/>
          </a:p>
        </p:txBody>
      </p:sp>
      <p:pic>
        <p:nvPicPr>
          <p:cNvPr id="185349" name="图片 185348"/>
          <p:cNvPicPr>
            <a:picLocks noChangeAspect="1"/>
          </p:cNvPicPr>
          <p:nvPr/>
        </p:nvPicPr>
        <p:blipFill>
          <a:blip r:embed="rId1"/>
          <a:stretch>
            <a:fillRect/>
          </a:stretch>
        </p:blipFill>
        <p:spPr>
          <a:xfrm>
            <a:off x="685800" y="1143000"/>
            <a:ext cx="7485063" cy="5257800"/>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0468" name="直角三角形 190467"/>
          <p:cNvSpPr/>
          <p:nvPr/>
        </p:nvSpPr>
        <p:spPr>
          <a:xfrm flipH="1">
            <a:off x="2801938" y="1679575"/>
            <a:ext cx="1873250" cy="1873250"/>
          </a:xfrm>
          <a:prstGeom prst="rtTriangle">
            <a:avLst/>
          </a:prstGeom>
          <a:gradFill rotWithShape="1">
            <a:gsLst>
              <a:gs pos="0">
                <a:schemeClr val="accent1"/>
              </a:gs>
              <a:gs pos="100000">
                <a:schemeClr val="accent1">
                  <a:gamma/>
                  <a:tint val="45490"/>
                  <a:invGamma/>
                </a:schemeClr>
              </a:gs>
            </a:gsLst>
            <a:lin ang="5400000" scaled="1"/>
            <a:tileRect/>
          </a:gradFill>
          <a:ln w="9525">
            <a:noFill/>
          </a:ln>
        </p:spPr>
        <p:txBody>
          <a:bodyPr/>
          <a:p>
            <a:endParaRPr lang="zh-CN" altLang="en-US"/>
          </a:p>
        </p:txBody>
      </p:sp>
      <p:sp>
        <p:nvSpPr>
          <p:cNvPr id="190469" name="直接连接符 190468"/>
          <p:cNvSpPr/>
          <p:nvPr/>
        </p:nvSpPr>
        <p:spPr>
          <a:xfrm>
            <a:off x="4708525" y="1117600"/>
            <a:ext cx="0" cy="4814888"/>
          </a:xfrm>
          <a:prstGeom prst="line">
            <a:avLst/>
          </a:prstGeom>
          <a:ln w="9525" cap="flat" cmpd="sng">
            <a:solidFill>
              <a:srgbClr val="080808"/>
            </a:solidFill>
            <a:prstDash val="lgDash"/>
            <a:headEnd type="stealth" w="med" len="med"/>
            <a:tailEnd type="none" w="med" len="med"/>
          </a:ln>
        </p:spPr>
      </p:sp>
      <p:sp>
        <p:nvSpPr>
          <p:cNvPr id="190470" name="直角三角形 190469"/>
          <p:cNvSpPr/>
          <p:nvPr/>
        </p:nvSpPr>
        <p:spPr>
          <a:xfrm>
            <a:off x="4733925" y="1679575"/>
            <a:ext cx="1873250" cy="1873250"/>
          </a:xfrm>
          <a:prstGeom prst="rtTriangle">
            <a:avLst/>
          </a:prstGeom>
          <a:gradFill rotWithShape="1">
            <a:gsLst>
              <a:gs pos="0">
                <a:schemeClr val="accent2"/>
              </a:gs>
              <a:gs pos="100000">
                <a:schemeClr val="accent2">
                  <a:gamma/>
                  <a:tint val="54510"/>
                  <a:invGamma/>
                </a:schemeClr>
              </a:gs>
            </a:gsLst>
            <a:lin ang="5400000" scaled="1"/>
            <a:tileRect/>
          </a:gradFill>
          <a:ln w="9525">
            <a:noFill/>
          </a:ln>
        </p:spPr>
        <p:txBody>
          <a:bodyPr/>
          <a:p>
            <a:endParaRPr lang="zh-CN" altLang="en-US"/>
          </a:p>
        </p:txBody>
      </p:sp>
      <p:sp>
        <p:nvSpPr>
          <p:cNvPr id="190471" name="直角三角形 190470"/>
          <p:cNvSpPr/>
          <p:nvPr/>
        </p:nvSpPr>
        <p:spPr>
          <a:xfrm rot="5400000">
            <a:off x="4735513" y="3621088"/>
            <a:ext cx="1873250" cy="1873250"/>
          </a:xfrm>
          <a:prstGeom prst="rtTriangle">
            <a:avLst/>
          </a:prstGeom>
          <a:gradFill rotWithShape="1">
            <a:gsLst>
              <a:gs pos="0">
                <a:schemeClr val="folHlink"/>
              </a:gs>
              <a:gs pos="100000">
                <a:schemeClr val="folHlink">
                  <a:gamma/>
                  <a:tint val="57647"/>
                  <a:invGamma/>
                </a:schemeClr>
              </a:gs>
            </a:gsLst>
            <a:lin ang="5400000" scaled="1"/>
            <a:tileRect/>
          </a:gradFill>
          <a:ln w="9525">
            <a:noFill/>
          </a:ln>
        </p:spPr>
        <p:txBody>
          <a:bodyPr/>
          <a:p>
            <a:endParaRPr lang="zh-CN" altLang="en-US"/>
          </a:p>
        </p:txBody>
      </p:sp>
      <p:sp>
        <p:nvSpPr>
          <p:cNvPr id="190472" name="直角三角形 190471"/>
          <p:cNvSpPr/>
          <p:nvPr/>
        </p:nvSpPr>
        <p:spPr>
          <a:xfrm rot="-5400000" flipH="1">
            <a:off x="2803525" y="3621088"/>
            <a:ext cx="1873250" cy="1873250"/>
          </a:xfrm>
          <a:prstGeom prst="rtTriangle">
            <a:avLst/>
          </a:prstGeom>
          <a:gradFill rotWithShape="1">
            <a:gsLst>
              <a:gs pos="0">
                <a:schemeClr val="hlink"/>
              </a:gs>
              <a:gs pos="100000">
                <a:schemeClr val="hlink">
                  <a:gamma/>
                  <a:tint val="60784"/>
                  <a:invGamma/>
                </a:schemeClr>
              </a:gs>
            </a:gsLst>
            <a:lin ang="5400000" scaled="1"/>
            <a:tileRect/>
          </a:gradFill>
          <a:ln w="9525">
            <a:noFill/>
          </a:ln>
        </p:spPr>
        <p:txBody>
          <a:bodyPr/>
          <a:p>
            <a:endParaRPr lang="zh-CN" altLang="en-US"/>
          </a:p>
        </p:txBody>
      </p:sp>
      <p:sp>
        <p:nvSpPr>
          <p:cNvPr id="190473" name="直接连接符 190472"/>
          <p:cNvSpPr/>
          <p:nvPr/>
        </p:nvSpPr>
        <p:spPr>
          <a:xfrm>
            <a:off x="2174875" y="3589338"/>
            <a:ext cx="5070475" cy="0"/>
          </a:xfrm>
          <a:prstGeom prst="line">
            <a:avLst/>
          </a:prstGeom>
          <a:ln w="9525" cap="flat" cmpd="sng">
            <a:solidFill>
              <a:srgbClr val="080808"/>
            </a:solidFill>
            <a:prstDash val="lgDash"/>
            <a:headEnd type="none" w="med" len="med"/>
            <a:tailEnd type="stealth" w="med" len="med"/>
          </a:ln>
        </p:spPr>
      </p:sp>
      <p:sp>
        <p:nvSpPr>
          <p:cNvPr id="190474" name="矩形 190473"/>
          <p:cNvSpPr/>
          <p:nvPr/>
        </p:nvSpPr>
        <p:spPr>
          <a:xfrm>
            <a:off x="1624013" y="1590675"/>
            <a:ext cx="2667000" cy="825500"/>
          </a:xfrm>
          <a:prstGeom prst="rect">
            <a:avLst/>
          </a:prstGeom>
          <a:noFill/>
          <a:ln w="9525">
            <a:noFill/>
          </a:ln>
        </p:spPr>
        <p:txBody>
          <a:bodyPr>
            <a:spAutoFit/>
          </a:bodyPr>
          <a:p>
            <a:pPr>
              <a:buNone/>
            </a:pPr>
            <a:r>
              <a:rPr lang="zh-CN" altLang="en-US" sz="1600" b="1" dirty="0">
                <a:solidFill>
                  <a:srgbClr val="080808"/>
                </a:solidFill>
                <a:latin typeface="Arial" panose="020B0604020202020204" pitchFamily="34" charset="0"/>
                <a:ea typeface="微软雅黑" panose="020B0503020204020204" pitchFamily="34" charset="-122"/>
              </a:rPr>
              <a:t>组织级的过程定义、过程焦点、过程性能、创新和部署等</a:t>
            </a:r>
            <a:endParaRPr lang="zh-CN" altLang="en-US" sz="1600" b="1">
              <a:solidFill>
                <a:srgbClr val="080808"/>
              </a:solidFill>
              <a:latin typeface="Arial" panose="020B0604020202020204" pitchFamily="34" charset="0"/>
              <a:ea typeface="微软雅黑" panose="020B0503020204020204" pitchFamily="34" charset="-122"/>
            </a:endParaRPr>
          </a:p>
        </p:txBody>
      </p:sp>
      <p:sp>
        <p:nvSpPr>
          <p:cNvPr id="190475" name="矩形 190474"/>
          <p:cNvSpPr/>
          <p:nvPr/>
        </p:nvSpPr>
        <p:spPr>
          <a:xfrm>
            <a:off x="2740025" y="2593975"/>
            <a:ext cx="1708150" cy="396875"/>
          </a:xfrm>
          <a:prstGeom prst="rect">
            <a:avLst/>
          </a:prstGeom>
          <a:noFill/>
          <a:ln w="9525">
            <a:noFill/>
          </a:ln>
        </p:spPr>
        <p:txBody>
          <a:bodyPr wrap="none" anchor="t" anchorCtr="0">
            <a:spAutoFit/>
          </a:bodyPr>
          <a:p>
            <a:pPr algn="ctr">
              <a:buNone/>
            </a:pPr>
            <a:r>
              <a:rPr lang="zh-CN" altLang="en-US" sz="2000" b="1" dirty="0">
                <a:solidFill>
                  <a:srgbClr val="080808"/>
                </a:solidFill>
                <a:latin typeface="Arial" panose="020B0604020202020204" pitchFamily="34" charset="0"/>
                <a:ea typeface="微软雅黑" panose="020B0503020204020204" pitchFamily="34" charset="-122"/>
              </a:rPr>
              <a:t>过程管理过程</a:t>
            </a:r>
            <a:endParaRPr lang="zh-CN" altLang="en-US" sz="2000" b="1" dirty="0">
              <a:solidFill>
                <a:srgbClr val="080808"/>
              </a:solidFill>
              <a:latin typeface="Arial" panose="020B0604020202020204" pitchFamily="34" charset="0"/>
              <a:ea typeface="微软雅黑" panose="020B0503020204020204" pitchFamily="34" charset="-122"/>
            </a:endParaRPr>
          </a:p>
        </p:txBody>
      </p:sp>
      <p:sp>
        <p:nvSpPr>
          <p:cNvPr id="190476" name="矩形 190475"/>
          <p:cNvSpPr/>
          <p:nvPr/>
        </p:nvSpPr>
        <p:spPr>
          <a:xfrm>
            <a:off x="5162550" y="2593975"/>
            <a:ext cx="1200150" cy="396875"/>
          </a:xfrm>
          <a:prstGeom prst="rect">
            <a:avLst/>
          </a:prstGeom>
          <a:noFill/>
          <a:ln w="9525">
            <a:noFill/>
          </a:ln>
        </p:spPr>
        <p:txBody>
          <a:bodyPr wrap="none" anchor="t" anchorCtr="0">
            <a:spAutoFit/>
          </a:bodyPr>
          <a:p>
            <a:pPr algn="ctr">
              <a:buNone/>
            </a:pPr>
            <a:r>
              <a:rPr lang="zh-CN" altLang="en-US" sz="2000" b="1" dirty="0">
                <a:solidFill>
                  <a:srgbClr val="080808"/>
                </a:solidFill>
                <a:latin typeface="Arial" panose="020B0604020202020204" pitchFamily="34" charset="0"/>
                <a:ea typeface="微软雅黑" panose="020B0503020204020204" pitchFamily="34" charset="-122"/>
              </a:rPr>
              <a:t>支持过程</a:t>
            </a:r>
            <a:endParaRPr lang="zh-CN" altLang="en-US" sz="2000" b="1" dirty="0">
              <a:solidFill>
                <a:srgbClr val="080808"/>
              </a:solidFill>
              <a:latin typeface="Arial" panose="020B0604020202020204" pitchFamily="34" charset="0"/>
              <a:ea typeface="微软雅黑" panose="020B0503020204020204" pitchFamily="34" charset="-122"/>
            </a:endParaRPr>
          </a:p>
        </p:txBody>
      </p:sp>
      <p:sp>
        <p:nvSpPr>
          <p:cNvPr id="190477" name="矩形 190476"/>
          <p:cNvSpPr/>
          <p:nvPr/>
        </p:nvSpPr>
        <p:spPr>
          <a:xfrm>
            <a:off x="4910138" y="4054475"/>
            <a:ext cx="1708150" cy="396875"/>
          </a:xfrm>
          <a:prstGeom prst="rect">
            <a:avLst/>
          </a:prstGeom>
          <a:noFill/>
          <a:ln w="9525">
            <a:noFill/>
          </a:ln>
        </p:spPr>
        <p:txBody>
          <a:bodyPr wrap="none" anchor="t" anchorCtr="0">
            <a:spAutoFit/>
          </a:bodyPr>
          <a:p>
            <a:pPr algn="ctr">
              <a:buNone/>
            </a:pPr>
            <a:r>
              <a:rPr lang="zh-CN" altLang="en-US" sz="2000" b="1" dirty="0">
                <a:solidFill>
                  <a:srgbClr val="080808"/>
                </a:solidFill>
                <a:latin typeface="Arial" panose="020B0604020202020204" pitchFamily="34" charset="0"/>
                <a:ea typeface="微软雅黑" panose="020B0503020204020204" pitchFamily="34" charset="-122"/>
              </a:rPr>
              <a:t>项目管理过程</a:t>
            </a:r>
            <a:endParaRPr lang="zh-CN" altLang="en-US" sz="2000" b="1" dirty="0">
              <a:solidFill>
                <a:srgbClr val="080808"/>
              </a:solidFill>
              <a:latin typeface="Arial" panose="020B0604020202020204" pitchFamily="34" charset="0"/>
              <a:ea typeface="微软雅黑" panose="020B0503020204020204" pitchFamily="34" charset="-122"/>
            </a:endParaRPr>
          </a:p>
        </p:txBody>
      </p:sp>
      <p:sp>
        <p:nvSpPr>
          <p:cNvPr id="190478" name="矩形 190477"/>
          <p:cNvSpPr/>
          <p:nvPr/>
        </p:nvSpPr>
        <p:spPr>
          <a:xfrm>
            <a:off x="3043238" y="4054475"/>
            <a:ext cx="1200150" cy="396875"/>
          </a:xfrm>
          <a:prstGeom prst="rect">
            <a:avLst/>
          </a:prstGeom>
          <a:noFill/>
          <a:ln w="9525">
            <a:noFill/>
          </a:ln>
        </p:spPr>
        <p:txBody>
          <a:bodyPr wrap="none" anchor="t" anchorCtr="0">
            <a:spAutoFit/>
          </a:bodyPr>
          <a:p>
            <a:pPr algn="ctr">
              <a:buNone/>
            </a:pPr>
            <a:r>
              <a:rPr lang="zh-CN" altLang="en-US" sz="2000" b="1" dirty="0">
                <a:solidFill>
                  <a:srgbClr val="080808"/>
                </a:solidFill>
                <a:latin typeface="Arial" panose="020B0604020202020204" pitchFamily="34" charset="0"/>
                <a:ea typeface="微软雅黑" panose="020B0503020204020204" pitchFamily="34" charset="-122"/>
              </a:rPr>
              <a:t>工程过程</a:t>
            </a:r>
            <a:endParaRPr lang="zh-CN" altLang="en-US" sz="2000" b="1" dirty="0">
              <a:solidFill>
                <a:srgbClr val="080808"/>
              </a:solidFill>
              <a:latin typeface="Arial" panose="020B0604020202020204" pitchFamily="34" charset="0"/>
              <a:ea typeface="微软雅黑" panose="020B0503020204020204" pitchFamily="34" charset="-122"/>
            </a:endParaRPr>
          </a:p>
        </p:txBody>
      </p:sp>
      <p:sp>
        <p:nvSpPr>
          <p:cNvPr id="190480" name="矩形 190479"/>
          <p:cNvSpPr/>
          <p:nvPr/>
        </p:nvSpPr>
        <p:spPr>
          <a:xfrm>
            <a:off x="5867400" y="1341438"/>
            <a:ext cx="2667000" cy="1314450"/>
          </a:xfrm>
          <a:prstGeom prst="rect">
            <a:avLst/>
          </a:prstGeom>
          <a:noFill/>
          <a:ln w="9525">
            <a:noFill/>
          </a:ln>
        </p:spPr>
        <p:txBody>
          <a:bodyPr>
            <a:spAutoFit/>
          </a:bodyPr>
          <a:p>
            <a:pPr>
              <a:buNone/>
            </a:pPr>
            <a:r>
              <a:rPr lang="zh-CN" altLang="en-US" sz="1600" b="1" dirty="0">
                <a:solidFill>
                  <a:srgbClr val="080808"/>
                </a:solidFill>
                <a:latin typeface="Arial" panose="020B0604020202020204" pitchFamily="34" charset="0"/>
                <a:ea typeface="微软雅黑" panose="020B0503020204020204" pitchFamily="34" charset="-122"/>
              </a:rPr>
              <a:t>配置管理</a:t>
            </a:r>
            <a:endParaRPr lang="zh-CN" altLang="en-US" sz="1600" b="1" dirty="0">
              <a:solidFill>
                <a:srgbClr val="080808"/>
              </a:solidFill>
              <a:latin typeface="Arial" panose="020B0604020202020204" pitchFamily="34" charset="0"/>
              <a:ea typeface="微软雅黑" panose="020B0503020204020204" pitchFamily="34" charset="-122"/>
            </a:endParaRPr>
          </a:p>
          <a:p>
            <a:pPr>
              <a:buNone/>
            </a:pPr>
            <a:r>
              <a:rPr lang="zh-CN" altLang="en-US" sz="1600" b="1" dirty="0">
                <a:solidFill>
                  <a:srgbClr val="080808"/>
                </a:solidFill>
                <a:latin typeface="Arial" panose="020B0604020202020204" pitchFamily="34" charset="0"/>
                <a:ea typeface="微软雅黑" panose="020B0503020204020204" pitchFamily="34" charset="-122"/>
              </a:rPr>
              <a:t>产品与质量保证</a:t>
            </a:r>
            <a:endParaRPr lang="zh-CN" altLang="en-US" sz="1600" b="1" dirty="0">
              <a:solidFill>
                <a:srgbClr val="080808"/>
              </a:solidFill>
              <a:latin typeface="Arial" panose="020B0604020202020204" pitchFamily="34" charset="0"/>
              <a:ea typeface="微软雅黑" panose="020B0503020204020204" pitchFamily="34" charset="-122"/>
            </a:endParaRPr>
          </a:p>
          <a:p>
            <a:pPr>
              <a:buNone/>
            </a:pPr>
            <a:r>
              <a:rPr lang="zh-CN" altLang="en-US" sz="1600" b="1" dirty="0">
                <a:solidFill>
                  <a:srgbClr val="080808"/>
                </a:solidFill>
                <a:latin typeface="Arial" panose="020B0604020202020204" pitchFamily="34" charset="0"/>
                <a:ea typeface="微软雅黑" panose="020B0503020204020204" pitchFamily="34" charset="-122"/>
              </a:rPr>
              <a:t>度量分析</a:t>
            </a:r>
            <a:endParaRPr lang="zh-CN" altLang="en-US" sz="1600" b="1" dirty="0">
              <a:solidFill>
                <a:srgbClr val="080808"/>
              </a:solidFill>
              <a:latin typeface="Arial" panose="020B0604020202020204" pitchFamily="34" charset="0"/>
              <a:ea typeface="微软雅黑" panose="020B0503020204020204" pitchFamily="34" charset="-122"/>
            </a:endParaRPr>
          </a:p>
          <a:p>
            <a:pPr>
              <a:buNone/>
            </a:pPr>
            <a:r>
              <a:rPr lang="zh-CN" altLang="en-US" sz="1600" b="1" dirty="0">
                <a:solidFill>
                  <a:srgbClr val="080808"/>
                </a:solidFill>
                <a:latin typeface="Arial" panose="020B0604020202020204" pitchFamily="34" charset="0"/>
                <a:ea typeface="微软雅黑" panose="020B0503020204020204" pitchFamily="34" charset="-122"/>
              </a:rPr>
              <a:t>原因分析与解决方案</a:t>
            </a:r>
            <a:endParaRPr lang="zh-CN" altLang="en-US" sz="1600" b="1" dirty="0">
              <a:solidFill>
                <a:srgbClr val="080808"/>
              </a:solidFill>
              <a:latin typeface="Arial" panose="020B0604020202020204" pitchFamily="34" charset="0"/>
              <a:ea typeface="微软雅黑" panose="020B0503020204020204" pitchFamily="34" charset="-122"/>
            </a:endParaRPr>
          </a:p>
          <a:p>
            <a:pPr>
              <a:buNone/>
            </a:pPr>
            <a:r>
              <a:rPr lang="zh-CN" altLang="en-US" sz="1600" b="1" dirty="0">
                <a:solidFill>
                  <a:srgbClr val="080808"/>
                </a:solidFill>
                <a:latin typeface="Arial" panose="020B0604020202020204" pitchFamily="34" charset="0"/>
                <a:ea typeface="微软雅黑" panose="020B0503020204020204" pitchFamily="34" charset="-122"/>
              </a:rPr>
              <a:t>决策分析与解决方案</a:t>
            </a:r>
            <a:endParaRPr lang="zh-CN" altLang="en-US" sz="1600" b="1" dirty="0">
              <a:solidFill>
                <a:srgbClr val="080808"/>
              </a:solidFill>
              <a:latin typeface="Arial" panose="020B0604020202020204" pitchFamily="34" charset="0"/>
              <a:ea typeface="微软雅黑" panose="020B0503020204020204" pitchFamily="34" charset="-122"/>
            </a:endParaRPr>
          </a:p>
        </p:txBody>
      </p:sp>
      <p:sp>
        <p:nvSpPr>
          <p:cNvPr id="190481" name="矩形 190480"/>
          <p:cNvSpPr/>
          <p:nvPr/>
        </p:nvSpPr>
        <p:spPr>
          <a:xfrm>
            <a:off x="1619250" y="4581525"/>
            <a:ext cx="2667000" cy="1314450"/>
          </a:xfrm>
          <a:prstGeom prst="rect">
            <a:avLst/>
          </a:prstGeom>
          <a:noFill/>
          <a:ln w="9525">
            <a:noFill/>
          </a:ln>
        </p:spPr>
        <p:txBody>
          <a:bodyPr>
            <a:spAutoFit/>
          </a:bodyPr>
          <a:p>
            <a:pPr>
              <a:buNone/>
            </a:pPr>
            <a:r>
              <a:rPr lang="zh-CN" altLang="en-US" sz="1600" b="1" dirty="0">
                <a:solidFill>
                  <a:srgbClr val="080808"/>
                </a:solidFill>
                <a:latin typeface="Arial" panose="020B0604020202020204" pitchFamily="34" charset="0"/>
                <a:ea typeface="微软雅黑" panose="020B0503020204020204" pitchFamily="34" charset="-122"/>
              </a:rPr>
              <a:t>需求管理与开发</a:t>
            </a:r>
            <a:endParaRPr lang="zh-CN" altLang="en-US" sz="1600" b="1" dirty="0">
              <a:solidFill>
                <a:srgbClr val="080808"/>
              </a:solidFill>
              <a:latin typeface="Arial" panose="020B0604020202020204" pitchFamily="34" charset="0"/>
              <a:ea typeface="微软雅黑" panose="020B0503020204020204" pitchFamily="34" charset="-122"/>
            </a:endParaRPr>
          </a:p>
          <a:p>
            <a:pPr>
              <a:buNone/>
            </a:pPr>
            <a:r>
              <a:rPr lang="zh-CN" altLang="en-US" sz="1600" b="1" dirty="0">
                <a:solidFill>
                  <a:srgbClr val="080808"/>
                </a:solidFill>
                <a:latin typeface="Arial" panose="020B0604020202020204" pitchFamily="34" charset="0"/>
                <a:ea typeface="微软雅黑" panose="020B0503020204020204" pitchFamily="34" charset="-122"/>
              </a:rPr>
              <a:t>技术解决方案</a:t>
            </a:r>
            <a:endParaRPr lang="zh-CN" altLang="en-US" sz="1600" b="1" dirty="0">
              <a:solidFill>
                <a:srgbClr val="080808"/>
              </a:solidFill>
              <a:latin typeface="Arial" panose="020B0604020202020204" pitchFamily="34" charset="0"/>
              <a:ea typeface="微软雅黑" panose="020B0503020204020204" pitchFamily="34" charset="-122"/>
            </a:endParaRPr>
          </a:p>
          <a:p>
            <a:pPr>
              <a:buNone/>
            </a:pPr>
            <a:r>
              <a:rPr lang="zh-CN" altLang="en-US" sz="1600" b="1" dirty="0">
                <a:solidFill>
                  <a:srgbClr val="080808"/>
                </a:solidFill>
                <a:latin typeface="Arial" panose="020B0604020202020204" pitchFamily="34" charset="0"/>
                <a:ea typeface="微软雅黑" panose="020B0503020204020204" pitchFamily="34" charset="-122"/>
              </a:rPr>
              <a:t>产品集成</a:t>
            </a:r>
            <a:endParaRPr lang="zh-CN" altLang="en-US" sz="1600" b="1" dirty="0">
              <a:solidFill>
                <a:srgbClr val="080808"/>
              </a:solidFill>
              <a:latin typeface="Arial" panose="020B0604020202020204" pitchFamily="34" charset="0"/>
              <a:ea typeface="微软雅黑" panose="020B0503020204020204" pitchFamily="34" charset="-122"/>
            </a:endParaRPr>
          </a:p>
          <a:p>
            <a:pPr>
              <a:buNone/>
            </a:pPr>
            <a:r>
              <a:rPr lang="zh-CN" altLang="en-US" sz="1600" b="1" dirty="0">
                <a:solidFill>
                  <a:srgbClr val="080808"/>
                </a:solidFill>
                <a:latin typeface="Arial" panose="020B0604020202020204" pitchFamily="34" charset="0"/>
                <a:ea typeface="微软雅黑" panose="020B0503020204020204" pitchFamily="34" charset="-122"/>
              </a:rPr>
              <a:t>确认</a:t>
            </a:r>
            <a:endParaRPr lang="zh-CN" altLang="en-US" sz="1600" b="1" dirty="0">
              <a:solidFill>
                <a:srgbClr val="080808"/>
              </a:solidFill>
              <a:latin typeface="Arial" panose="020B0604020202020204" pitchFamily="34" charset="0"/>
              <a:ea typeface="微软雅黑" panose="020B0503020204020204" pitchFamily="34" charset="-122"/>
            </a:endParaRPr>
          </a:p>
          <a:p>
            <a:pPr>
              <a:buNone/>
            </a:pPr>
            <a:r>
              <a:rPr lang="zh-CN" altLang="en-US" sz="1600" b="1" dirty="0">
                <a:solidFill>
                  <a:srgbClr val="080808"/>
                </a:solidFill>
                <a:latin typeface="Arial" panose="020B0604020202020204" pitchFamily="34" charset="0"/>
                <a:ea typeface="微软雅黑" panose="020B0503020204020204" pitchFamily="34" charset="-122"/>
              </a:rPr>
              <a:t>验证</a:t>
            </a:r>
            <a:endParaRPr lang="zh-CN" altLang="en-US" sz="1600" b="1" dirty="0">
              <a:solidFill>
                <a:srgbClr val="080808"/>
              </a:solidFill>
              <a:latin typeface="Arial" panose="020B0604020202020204" pitchFamily="34" charset="0"/>
              <a:ea typeface="微软雅黑" panose="020B0503020204020204" pitchFamily="34" charset="-122"/>
            </a:endParaRPr>
          </a:p>
        </p:txBody>
      </p:sp>
      <p:sp>
        <p:nvSpPr>
          <p:cNvPr id="190482" name="矩形 190481"/>
          <p:cNvSpPr/>
          <p:nvPr/>
        </p:nvSpPr>
        <p:spPr>
          <a:xfrm>
            <a:off x="6084888" y="4581525"/>
            <a:ext cx="2667000" cy="1069975"/>
          </a:xfrm>
          <a:prstGeom prst="rect">
            <a:avLst/>
          </a:prstGeom>
          <a:noFill/>
          <a:ln w="9525">
            <a:noFill/>
          </a:ln>
        </p:spPr>
        <p:txBody>
          <a:bodyPr>
            <a:spAutoFit/>
          </a:bodyPr>
          <a:p>
            <a:pPr>
              <a:buNone/>
            </a:pPr>
            <a:r>
              <a:rPr lang="zh-CN" altLang="en-US" sz="1600" b="1" dirty="0">
                <a:solidFill>
                  <a:srgbClr val="080808"/>
                </a:solidFill>
                <a:latin typeface="Arial" panose="020B0604020202020204" pitchFamily="34" charset="0"/>
                <a:ea typeface="微软雅黑" panose="020B0503020204020204" pitchFamily="34" charset="-122"/>
              </a:rPr>
              <a:t>项目的监督控制</a:t>
            </a:r>
            <a:endParaRPr lang="zh-CN" altLang="en-US" sz="1600" b="1" dirty="0">
              <a:solidFill>
                <a:srgbClr val="080808"/>
              </a:solidFill>
              <a:latin typeface="Arial" panose="020B0604020202020204" pitchFamily="34" charset="0"/>
              <a:ea typeface="微软雅黑" panose="020B0503020204020204" pitchFamily="34" charset="-122"/>
            </a:endParaRPr>
          </a:p>
          <a:p>
            <a:pPr>
              <a:buNone/>
            </a:pPr>
            <a:r>
              <a:rPr lang="zh-CN" altLang="en-US" sz="1600" b="1" dirty="0">
                <a:solidFill>
                  <a:srgbClr val="080808"/>
                </a:solidFill>
                <a:latin typeface="Arial" panose="020B0604020202020204" pitchFamily="34" charset="0"/>
                <a:ea typeface="微软雅黑" panose="020B0503020204020204" pitchFamily="34" charset="-122"/>
              </a:rPr>
              <a:t>集成项目管理</a:t>
            </a:r>
            <a:endParaRPr lang="zh-CN" altLang="en-US" sz="1600" b="1" dirty="0">
              <a:solidFill>
                <a:srgbClr val="080808"/>
              </a:solidFill>
              <a:latin typeface="Arial" panose="020B0604020202020204" pitchFamily="34" charset="0"/>
              <a:ea typeface="微软雅黑" panose="020B0503020204020204" pitchFamily="34" charset="-122"/>
            </a:endParaRPr>
          </a:p>
          <a:p>
            <a:pPr>
              <a:buNone/>
            </a:pPr>
            <a:r>
              <a:rPr lang="zh-CN" altLang="en-US" sz="1600" b="1" dirty="0">
                <a:solidFill>
                  <a:srgbClr val="080808"/>
                </a:solidFill>
                <a:latin typeface="Arial" panose="020B0604020202020204" pitchFamily="34" charset="0"/>
                <a:ea typeface="微软雅黑" panose="020B0503020204020204" pitchFamily="34" charset="-122"/>
              </a:rPr>
              <a:t>项目定量管理</a:t>
            </a:r>
            <a:endParaRPr lang="zh-CN" altLang="en-US" sz="1600" b="1" dirty="0">
              <a:solidFill>
                <a:srgbClr val="080808"/>
              </a:solidFill>
              <a:latin typeface="Arial" panose="020B0604020202020204" pitchFamily="34" charset="0"/>
              <a:ea typeface="微软雅黑" panose="020B0503020204020204" pitchFamily="34" charset="-122"/>
            </a:endParaRPr>
          </a:p>
          <a:p>
            <a:pPr>
              <a:buNone/>
            </a:pPr>
            <a:r>
              <a:rPr lang="zh-CN" altLang="en-US" sz="1600" b="1" dirty="0">
                <a:solidFill>
                  <a:srgbClr val="080808"/>
                </a:solidFill>
                <a:latin typeface="Arial" panose="020B0604020202020204" pitchFamily="34" charset="0"/>
                <a:ea typeface="微软雅黑" panose="020B0503020204020204" pitchFamily="34" charset="-122"/>
              </a:rPr>
              <a:t>风险管理等</a:t>
            </a:r>
            <a:endParaRPr lang="zh-CN" altLang="en-US" sz="1600" b="1">
              <a:solidFill>
                <a:srgbClr val="080808"/>
              </a:solidFill>
              <a:latin typeface="Arial" panose="020B0604020202020204" pitchFamily="34" charset="0"/>
              <a:ea typeface="微软雅黑" panose="020B0503020204020204" pitchFamily="34" charset="-122"/>
            </a:endParaRPr>
          </a:p>
        </p:txBody>
      </p:sp>
      <p:sp>
        <p:nvSpPr>
          <p:cNvPr id="190484" name="标题 190483"/>
          <p:cNvSpPr>
            <a:spLocks noGrp="1"/>
          </p:cNvSpPr>
          <p:nvPr/>
        </p:nvSpPr>
        <p:spPr>
          <a:xfrm>
            <a:off x="0" y="0"/>
            <a:ext cx="91440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zh-CN" altLang="en-US" sz="3600" b="1" dirty="0">
                <a:ea typeface="微软雅黑" panose="020B0503020204020204" pitchFamily="34" charset="-122"/>
              </a:rPr>
              <a:t>连续式表示方法：过程域按类划分</a:t>
            </a:r>
            <a:endParaRPr lang="zh-CN" altLang="en-US" sz="3600" b="1" dirty="0">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87394" name="AutoShape 351"/>
          <p:cNvSpPr/>
          <p:nvPr/>
        </p:nvSpPr>
        <p:spPr>
          <a:xfrm>
            <a:off x="685800" y="4092575"/>
            <a:ext cx="1411288" cy="555625"/>
          </a:xfrm>
          <a:prstGeom prst="cube">
            <a:avLst>
              <a:gd name="adj" fmla="val 15949"/>
            </a:avLst>
          </a:prstGeom>
          <a:gradFill rotWithShape="1">
            <a:gsLst>
              <a:gs pos="0">
                <a:srgbClr val="CC99FF"/>
              </a:gs>
              <a:gs pos="100000">
                <a:srgbClr val="FFFFFF"/>
              </a:gs>
            </a:gsLst>
            <a:lin ang="2700000" scaled="1"/>
            <a:tileRect/>
          </a:gradFill>
          <a:ln w="9525">
            <a:noFill/>
          </a:ln>
        </p:spPr>
        <p:txBody>
          <a:bodyPr wrap="none" anchor="ctr" anchorCtr="0"/>
          <a:p>
            <a:pPr algn="ctr"/>
            <a:endParaRPr b="1" dirty="0">
              <a:latin typeface="Arial" panose="020B0604020202020204" pitchFamily="34" charset="0"/>
              <a:ea typeface="-소망M" pitchFamily="18" charset="-127"/>
            </a:endParaRPr>
          </a:p>
        </p:txBody>
      </p:sp>
      <p:sp>
        <p:nvSpPr>
          <p:cNvPr id="187395" name="AutoShape 352"/>
          <p:cNvSpPr/>
          <p:nvPr/>
        </p:nvSpPr>
        <p:spPr>
          <a:xfrm>
            <a:off x="685800" y="3482975"/>
            <a:ext cx="1411288" cy="555625"/>
          </a:xfrm>
          <a:prstGeom prst="cube">
            <a:avLst>
              <a:gd name="adj" fmla="val 15949"/>
            </a:avLst>
          </a:prstGeom>
          <a:gradFill rotWithShape="1">
            <a:gsLst>
              <a:gs pos="0">
                <a:srgbClr val="008000"/>
              </a:gs>
              <a:gs pos="100000">
                <a:srgbClr val="FFFFFF"/>
              </a:gs>
            </a:gsLst>
            <a:lin ang="2700000" scaled="1"/>
            <a:tileRect/>
          </a:gradFill>
          <a:ln w="9525">
            <a:noFill/>
          </a:ln>
        </p:spPr>
        <p:txBody>
          <a:bodyPr wrap="none" anchor="ctr" anchorCtr="0"/>
          <a:p>
            <a:pPr algn="ctr"/>
            <a:endParaRPr b="1" dirty="0">
              <a:latin typeface="Arial" panose="020B0604020202020204" pitchFamily="34" charset="0"/>
              <a:ea typeface="-소망M" pitchFamily="18" charset="-127"/>
            </a:endParaRPr>
          </a:p>
        </p:txBody>
      </p:sp>
      <p:sp>
        <p:nvSpPr>
          <p:cNvPr id="187396" name="AutoShape 350"/>
          <p:cNvSpPr/>
          <p:nvPr/>
        </p:nvSpPr>
        <p:spPr>
          <a:xfrm>
            <a:off x="685800" y="2822575"/>
            <a:ext cx="1411288" cy="555625"/>
          </a:xfrm>
          <a:prstGeom prst="cube">
            <a:avLst>
              <a:gd name="adj" fmla="val 15949"/>
            </a:avLst>
          </a:prstGeom>
          <a:gradFill rotWithShape="1">
            <a:gsLst>
              <a:gs pos="0">
                <a:srgbClr val="008080"/>
              </a:gs>
              <a:gs pos="100000">
                <a:srgbClr val="FFFFFF"/>
              </a:gs>
            </a:gsLst>
            <a:lin ang="2700000" scaled="1"/>
            <a:tileRect/>
          </a:gradFill>
          <a:ln w="9525">
            <a:noFill/>
          </a:ln>
        </p:spPr>
        <p:txBody>
          <a:bodyPr wrap="none" anchor="ctr" anchorCtr="0"/>
          <a:p>
            <a:pPr algn="ctr"/>
            <a:endParaRPr b="1" dirty="0">
              <a:latin typeface="Arial" panose="020B0604020202020204" pitchFamily="34" charset="0"/>
              <a:ea typeface="-소망M" pitchFamily="18" charset="-127"/>
            </a:endParaRPr>
          </a:p>
        </p:txBody>
      </p:sp>
      <p:grpSp>
        <p:nvGrpSpPr>
          <p:cNvPr id="187397" name="组合 187396"/>
          <p:cNvGrpSpPr/>
          <p:nvPr/>
        </p:nvGrpSpPr>
        <p:grpSpPr>
          <a:xfrm>
            <a:off x="685800" y="2187575"/>
            <a:ext cx="1411288" cy="555625"/>
            <a:chOff x="614" y="1716"/>
            <a:chExt cx="889" cy="350"/>
          </a:xfrm>
        </p:grpSpPr>
        <p:sp>
          <p:nvSpPr>
            <p:cNvPr id="187398" name="AutoShape 344"/>
            <p:cNvSpPr/>
            <p:nvPr/>
          </p:nvSpPr>
          <p:spPr>
            <a:xfrm>
              <a:off x="614" y="1716"/>
              <a:ext cx="889" cy="350"/>
            </a:xfrm>
            <a:prstGeom prst="cube">
              <a:avLst>
                <a:gd name="adj" fmla="val 15949"/>
              </a:avLst>
            </a:prstGeom>
            <a:gradFill rotWithShape="1">
              <a:gsLst>
                <a:gs pos="0">
                  <a:srgbClr val="CC0000"/>
                </a:gs>
                <a:gs pos="100000">
                  <a:srgbClr val="FFFFFF"/>
                </a:gs>
              </a:gsLst>
              <a:lin ang="2700000" scaled="1"/>
              <a:tileRect/>
            </a:gradFill>
            <a:ln w="9525">
              <a:noFill/>
            </a:ln>
          </p:spPr>
          <p:txBody>
            <a:bodyPr wrap="none" anchor="ctr" anchorCtr="0"/>
            <a:p>
              <a:pPr algn="ctr"/>
              <a:endParaRPr b="1" dirty="0">
                <a:latin typeface="Arial" panose="020B0604020202020204" pitchFamily="34" charset="0"/>
                <a:ea typeface="-소망M" pitchFamily="18" charset="-127"/>
              </a:endParaRPr>
            </a:p>
          </p:txBody>
        </p:sp>
        <p:sp>
          <p:nvSpPr>
            <p:cNvPr id="187399" name="Text Box 318"/>
            <p:cNvSpPr txBox="1"/>
            <p:nvPr/>
          </p:nvSpPr>
          <p:spPr>
            <a:xfrm>
              <a:off x="637" y="1825"/>
              <a:ext cx="830" cy="192"/>
            </a:xfrm>
            <a:prstGeom prst="rect">
              <a:avLst/>
            </a:prstGeom>
            <a:noFill/>
            <a:ln w="9525">
              <a:noFill/>
            </a:ln>
          </p:spPr>
          <p:txBody>
            <a:bodyPr>
              <a:spAutoFit/>
            </a:bodyPr>
            <a:p>
              <a:pPr algn="ctr">
                <a:spcBef>
                  <a:spcPct val="50000"/>
                </a:spcBef>
              </a:pPr>
              <a:r>
                <a:rPr lang="zh-CN" altLang="en-US" sz="1400" b="1" dirty="0">
                  <a:latin typeface="Arial" panose="020B0604020202020204" pitchFamily="34" charset="0"/>
                </a:rPr>
                <a:t>过程管理</a:t>
              </a:r>
              <a:endParaRPr lang="zh-CN" altLang="en-US" sz="1400" b="1" dirty="0">
                <a:latin typeface="Arial" panose="020B0604020202020204" pitchFamily="34" charset="0"/>
              </a:endParaRPr>
            </a:p>
          </p:txBody>
        </p:sp>
      </p:grpSp>
      <p:sp>
        <p:nvSpPr>
          <p:cNvPr id="187400" name="Text Box 319"/>
          <p:cNvSpPr txBox="1"/>
          <p:nvPr/>
        </p:nvSpPr>
        <p:spPr>
          <a:xfrm>
            <a:off x="704850" y="2941638"/>
            <a:ext cx="1317625" cy="304800"/>
          </a:xfrm>
          <a:prstGeom prst="rect">
            <a:avLst/>
          </a:prstGeom>
          <a:noFill/>
          <a:ln w="9525">
            <a:noFill/>
          </a:ln>
        </p:spPr>
        <p:txBody>
          <a:bodyPr>
            <a:spAutoFit/>
          </a:bodyPr>
          <a:p>
            <a:pPr algn="ctr">
              <a:spcBef>
                <a:spcPct val="50000"/>
              </a:spcBef>
            </a:pPr>
            <a:r>
              <a:rPr lang="zh-CN" altLang="en-US" sz="1400" b="1" dirty="0">
                <a:latin typeface="Arial" panose="020B0604020202020204" pitchFamily="34" charset="0"/>
              </a:rPr>
              <a:t>项目管理</a:t>
            </a:r>
            <a:endParaRPr lang="zh-CN" altLang="en-US" sz="1400" b="1" dirty="0">
              <a:latin typeface="Arial" panose="020B0604020202020204" pitchFamily="34" charset="0"/>
            </a:endParaRPr>
          </a:p>
        </p:txBody>
      </p:sp>
      <p:sp>
        <p:nvSpPr>
          <p:cNvPr id="187401" name="Text Box 320"/>
          <p:cNvSpPr txBox="1"/>
          <p:nvPr/>
        </p:nvSpPr>
        <p:spPr>
          <a:xfrm>
            <a:off x="704850" y="3605213"/>
            <a:ext cx="1317625" cy="304800"/>
          </a:xfrm>
          <a:prstGeom prst="rect">
            <a:avLst/>
          </a:prstGeom>
          <a:noFill/>
          <a:ln w="9525">
            <a:noFill/>
          </a:ln>
        </p:spPr>
        <p:txBody>
          <a:bodyPr>
            <a:spAutoFit/>
          </a:bodyPr>
          <a:p>
            <a:pPr algn="ctr">
              <a:spcBef>
                <a:spcPct val="50000"/>
              </a:spcBef>
            </a:pPr>
            <a:r>
              <a:rPr lang="zh-CN" altLang="en-US" sz="1400" b="1" dirty="0">
                <a:latin typeface="Arial" panose="020B0604020202020204" pitchFamily="34" charset="0"/>
              </a:rPr>
              <a:t>工程</a:t>
            </a:r>
            <a:endParaRPr lang="zh-CN" altLang="en-US" sz="1400" b="1" dirty="0">
              <a:latin typeface="Arial" panose="020B0604020202020204" pitchFamily="34" charset="0"/>
            </a:endParaRPr>
          </a:p>
        </p:txBody>
      </p:sp>
      <p:sp>
        <p:nvSpPr>
          <p:cNvPr id="187402" name="Text Box 321"/>
          <p:cNvSpPr txBox="1"/>
          <p:nvPr/>
        </p:nvSpPr>
        <p:spPr>
          <a:xfrm>
            <a:off x="704850" y="4191000"/>
            <a:ext cx="1317625" cy="304800"/>
          </a:xfrm>
          <a:prstGeom prst="rect">
            <a:avLst/>
          </a:prstGeom>
          <a:noFill/>
          <a:ln w="9525">
            <a:noFill/>
          </a:ln>
        </p:spPr>
        <p:txBody>
          <a:bodyPr>
            <a:spAutoFit/>
          </a:bodyPr>
          <a:p>
            <a:pPr algn="ctr">
              <a:spcBef>
                <a:spcPct val="50000"/>
              </a:spcBef>
            </a:pPr>
            <a:r>
              <a:rPr lang="zh-CN" altLang="en-US" sz="1400" b="1" dirty="0">
                <a:latin typeface="Arial" panose="020B0604020202020204" pitchFamily="34" charset="0"/>
              </a:rPr>
              <a:t>支持</a:t>
            </a:r>
            <a:endParaRPr lang="zh-CN" altLang="en-US" sz="1400" b="1" dirty="0">
              <a:latin typeface="Arial" panose="020B0604020202020204" pitchFamily="34" charset="0"/>
            </a:endParaRPr>
          </a:p>
        </p:txBody>
      </p:sp>
      <p:graphicFrame>
        <p:nvGraphicFramePr>
          <p:cNvPr id="187403" name="表格 187402"/>
          <p:cNvGraphicFramePr/>
          <p:nvPr/>
        </p:nvGraphicFramePr>
        <p:xfrm>
          <a:off x="2073275" y="2057400"/>
          <a:ext cx="6403975" cy="2620963"/>
        </p:xfrm>
        <a:graphic>
          <a:graphicData uri="http://schemas.openxmlformats.org/drawingml/2006/table">
            <a:tbl>
              <a:tblPr/>
              <a:tblGrid>
                <a:gridCol w="1281113"/>
                <a:gridCol w="1281112"/>
                <a:gridCol w="1279525"/>
                <a:gridCol w="1281113"/>
                <a:gridCol w="1281112"/>
              </a:tblGrid>
              <a:tr h="639763">
                <a:tc>
                  <a:txBody>
                    <a:bodyPr/>
                    <a:p>
                      <a:pPr marL="0" lvl="0" indent="0">
                        <a:buNone/>
                      </a:pPr>
                      <a:endParaRPr lang="zh-CN" altLang="zh-CN" sz="3600" b="1" dirty="0">
                        <a:solidFill>
                          <a:schemeClr val="accent1"/>
                        </a:solidFill>
                      </a:endParaRPr>
                    </a:p>
                  </a:txBody>
                  <a:tcPr>
                    <a:lnL w="12700" cap="flat" cmpd="sng">
                      <a:solidFill>
                        <a:schemeClr val="bg2"/>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chemeClr val="bg2"/>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chemeClr val="bg2"/>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chemeClr val="bg2"/>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chemeClr val="bg2"/>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chemeClr val="bg2"/>
                      </a:solidFill>
                      <a:prstDash val="solid"/>
                      <a:headEnd type="none" w="med" len="med"/>
                      <a:tailEnd type="none" w="med" len="med"/>
                    </a:lnR>
                    <a:lnT w="12700" cap="flat" cmpd="sng">
                      <a:solidFill>
                        <a:schemeClr val="bg2"/>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r>
              <a:tr h="639762">
                <a:tc>
                  <a:txBody>
                    <a:bodyPr/>
                    <a:p>
                      <a:pPr marL="0" lvl="0" indent="0">
                        <a:buNone/>
                      </a:pPr>
                      <a:endParaRPr lang="zh-CN" altLang="zh-CN" sz="3600" b="1" dirty="0">
                        <a:solidFill>
                          <a:schemeClr val="accent1"/>
                        </a:solidFill>
                      </a:endParaRPr>
                    </a:p>
                  </a:txBody>
                  <a:tcPr>
                    <a:lnL w="12700" cap="flat" cmpd="sng">
                      <a:solidFill>
                        <a:schemeClr val="bg2"/>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chemeClr val="bg2"/>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r>
              <a:tr h="701675">
                <a:tc>
                  <a:txBody>
                    <a:bodyPr/>
                    <a:p>
                      <a:pPr marL="0" lvl="0" indent="0">
                        <a:buNone/>
                      </a:pPr>
                      <a:endParaRPr lang="zh-CN" altLang="zh-CN" sz="3600" b="1" dirty="0">
                        <a:solidFill>
                          <a:schemeClr val="accent1"/>
                        </a:solidFill>
                      </a:endParaRPr>
                    </a:p>
                  </a:txBody>
                  <a:tcPr>
                    <a:lnL w="12700" cap="flat" cmpd="sng">
                      <a:solidFill>
                        <a:schemeClr val="bg2"/>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chemeClr val="bg2"/>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rgbClr val="C0C0C0"/>
                      </a:solidFill>
                      <a:prstDash val="solid"/>
                      <a:headEnd type="none" w="med" len="med"/>
                      <a:tailEnd type="none" w="med" len="med"/>
                    </a:lnB>
                    <a:lnTlToBr>
                      <a:noFill/>
                    </a:lnTlToBr>
                    <a:lnBlToTr>
                      <a:noFill/>
                    </a:lnBlToTr>
                    <a:solidFill>
                      <a:schemeClr val="bg1"/>
                    </a:solidFill>
                  </a:tcPr>
                </a:tc>
              </a:tr>
              <a:tr h="639763">
                <a:tc>
                  <a:txBody>
                    <a:bodyPr/>
                    <a:p>
                      <a:pPr marL="0" lvl="0" indent="0">
                        <a:buNone/>
                      </a:pPr>
                      <a:endParaRPr lang="zh-CN" altLang="zh-CN" sz="3600" b="1" dirty="0">
                        <a:solidFill>
                          <a:schemeClr val="accent1"/>
                        </a:solidFill>
                      </a:endParaRPr>
                    </a:p>
                  </a:txBody>
                  <a:tcPr>
                    <a:lnL w="12700" cap="flat" cmpd="sng">
                      <a:solidFill>
                        <a:schemeClr val="bg2"/>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chemeClr val="bg2"/>
                      </a:solidFill>
                      <a:prstDash val="solid"/>
                      <a:headEnd type="none" w="med" len="med"/>
                      <a:tailEnd type="none" w="med" len="med"/>
                    </a:lnB>
                    <a:lnTlToBr>
                      <a:noFill/>
                    </a:lnTlToBr>
                    <a:lnBlToTr>
                      <a:noFill/>
                    </a:lnBlToTr>
                    <a:solidFill>
                      <a:schemeClr val="bg1">
                        <a:alpha val="59999"/>
                      </a:schemeClr>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chemeClr val="bg2"/>
                      </a:solidFill>
                      <a:prstDash val="solid"/>
                      <a:headEnd type="none" w="med" len="med"/>
                      <a:tailEnd type="none" w="med" len="med"/>
                    </a:lnB>
                    <a:lnTlToBr>
                      <a:noFill/>
                    </a:lnTlToBr>
                    <a:lnBlToTr>
                      <a:noFill/>
                    </a:lnBlToTr>
                    <a:solidFill>
                      <a:schemeClr val="bg1">
                        <a:alpha val="59999"/>
                      </a:schemeClr>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chemeClr val="bg2"/>
                      </a:solidFill>
                      <a:prstDash val="solid"/>
                      <a:headEnd type="none" w="med" len="med"/>
                      <a:tailEnd type="none" w="med" len="med"/>
                    </a:lnB>
                    <a:lnTlToBr>
                      <a:noFill/>
                    </a:lnTlToBr>
                    <a:lnBlToTr>
                      <a:noFill/>
                    </a:lnBlToTr>
                    <a:solidFill>
                      <a:schemeClr val="bg1">
                        <a:alpha val="59999"/>
                      </a:schemeClr>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rgbClr val="C0C0C0"/>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chemeClr val="bg2"/>
                      </a:solidFill>
                      <a:prstDash val="solid"/>
                      <a:headEnd type="none" w="med" len="med"/>
                      <a:tailEnd type="none" w="med" len="med"/>
                    </a:lnB>
                    <a:lnTlToBr>
                      <a:noFill/>
                    </a:lnTlToBr>
                    <a:lnBlToTr>
                      <a:noFill/>
                    </a:lnBlToTr>
                    <a:solidFill>
                      <a:schemeClr val="bg1">
                        <a:alpha val="59999"/>
                      </a:schemeClr>
                    </a:solidFill>
                  </a:tcPr>
                </a:tc>
                <a:tc>
                  <a:txBody>
                    <a:bodyPr/>
                    <a:p>
                      <a:pPr marL="0" lvl="0" indent="0">
                        <a:buNone/>
                      </a:pPr>
                      <a:endParaRPr lang="zh-CN" altLang="zh-CN" sz="3600" b="1" dirty="0">
                        <a:solidFill>
                          <a:schemeClr val="accent1"/>
                        </a:solidFill>
                      </a:endParaRPr>
                    </a:p>
                  </a:txBody>
                  <a:tcPr>
                    <a:lnL w="12700" cap="flat" cmpd="sng">
                      <a:solidFill>
                        <a:srgbClr val="C0C0C0"/>
                      </a:solidFill>
                      <a:prstDash val="solid"/>
                      <a:headEnd type="none" w="med" len="med"/>
                      <a:tailEnd type="none" w="med" len="med"/>
                    </a:lnL>
                    <a:lnR w="12700" cap="flat" cmpd="sng">
                      <a:solidFill>
                        <a:schemeClr val="bg2"/>
                      </a:solidFill>
                      <a:prstDash val="solid"/>
                      <a:headEnd type="none" w="med" len="med"/>
                      <a:tailEnd type="none" w="med" len="med"/>
                    </a:lnR>
                    <a:lnT w="12700" cap="flat" cmpd="sng">
                      <a:solidFill>
                        <a:srgbClr val="C0C0C0"/>
                      </a:solidFill>
                      <a:prstDash val="solid"/>
                      <a:headEnd type="none" w="med" len="med"/>
                      <a:tailEnd type="none" w="med" len="med"/>
                    </a:lnT>
                    <a:lnB w="12700" cap="flat" cmpd="sng">
                      <a:solidFill>
                        <a:schemeClr val="bg2"/>
                      </a:solidFill>
                      <a:prstDash val="solid"/>
                      <a:headEnd type="none" w="med" len="med"/>
                      <a:tailEnd type="none" w="med" len="med"/>
                    </a:lnB>
                    <a:lnTlToBr>
                      <a:noFill/>
                    </a:lnTlToBr>
                    <a:lnBlToTr>
                      <a:noFill/>
                    </a:lnBlToTr>
                    <a:solidFill>
                      <a:schemeClr val="bg1">
                        <a:alpha val="59999"/>
                      </a:schemeClr>
                    </a:solidFill>
                  </a:tcPr>
                </a:tc>
              </a:tr>
            </a:tbl>
          </a:graphicData>
        </a:graphic>
      </p:graphicFrame>
      <p:sp>
        <p:nvSpPr>
          <p:cNvPr id="187435" name="Text Box 332"/>
          <p:cNvSpPr txBox="1"/>
          <p:nvPr/>
        </p:nvSpPr>
        <p:spPr>
          <a:xfrm>
            <a:off x="2073275" y="4953000"/>
            <a:ext cx="6164263" cy="366713"/>
          </a:xfrm>
          <a:prstGeom prst="rect">
            <a:avLst/>
          </a:prstGeom>
          <a:noFill/>
          <a:ln w="9525">
            <a:noFill/>
          </a:ln>
        </p:spPr>
        <p:txBody>
          <a:bodyPr>
            <a:spAutoFit/>
          </a:bodyPr>
          <a:p>
            <a:pPr>
              <a:spcBef>
                <a:spcPct val="50000"/>
              </a:spcBef>
            </a:pPr>
            <a:r>
              <a:rPr lang="en-US" altLang="zh-CN" sz="1400" dirty="0">
                <a:latin typeface="Arial" panose="020B0604020202020204" pitchFamily="34" charset="0"/>
              </a:rPr>
              <a:t>     </a:t>
            </a:r>
            <a:r>
              <a:rPr lang="zh-CN" altLang="en-US" b="1" dirty="0">
                <a:latin typeface="微软雅黑" panose="020B0503020204020204" pitchFamily="34" charset="-122"/>
                <a:ea typeface="微软雅黑" panose="020B0503020204020204" pitchFamily="34" charset="-122"/>
              </a:rPr>
              <a:t>一级             二级</a:t>
            </a:r>
            <a:r>
              <a:rPr lang="zh-CN" altLang="en-US" b="1">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三级            四级</a:t>
            </a:r>
            <a:r>
              <a:rPr lang="zh-CN" altLang="en-US" b="1">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五级</a:t>
            </a:r>
            <a:r>
              <a:rPr lang="zh-CN" altLang="en-US" sz="1400" dirty="0">
                <a:latin typeface="Arial" panose="020B0604020202020204" pitchFamily="34" charset="0"/>
              </a:rPr>
              <a:t>                 </a:t>
            </a:r>
            <a:endParaRPr lang="zh-CN" altLang="en-US" sz="1400" dirty="0">
              <a:latin typeface="Arial" panose="020B0604020202020204" pitchFamily="34" charset="0"/>
            </a:endParaRPr>
          </a:p>
        </p:txBody>
      </p:sp>
      <p:sp>
        <p:nvSpPr>
          <p:cNvPr id="187436" name="Text Box 338"/>
          <p:cNvSpPr txBox="1"/>
          <p:nvPr/>
        </p:nvSpPr>
        <p:spPr>
          <a:xfrm>
            <a:off x="6873875" y="3505200"/>
            <a:ext cx="879475" cy="336550"/>
          </a:xfrm>
          <a:prstGeom prst="rect">
            <a:avLst/>
          </a:prstGeom>
          <a:noFill/>
          <a:ln w="9525">
            <a:noFill/>
          </a:ln>
        </p:spPr>
        <p:txBody>
          <a:bodyPr>
            <a:spAutoFit/>
          </a:bodyPr>
          <a:p>
            <a:pPr>
              <a:spcBef>
                <a:spcPct val="50000"/>
              </a:spcBef>
            </a:pPr>
            <a:r>
              <a:rPr lang="zh-CN" altLang="en-US" sz="1600" b="1" dirty="0">
                <a:latin typeface="Arial" panose="020B0604020202020204" pitchFamily="34" charset="0"/>
                <a:ea typeface="微软雅黑" panose="020B0503020204020204" pitchFamily="34" charset="-122"/>
              </a:rPr>
              <a:t>三级</a:t>
            </a:r>
            <a:endParaRPr lang="zh-CN" altLang="en-US" sz="1600" b="1" dirty="0">
              <a:latin typeface="Arial" panose="020B0604020202020204" pitchFamily="34" charset="0"/>
              <a:ea typeface="微软雅黑" panose="020B0503020204020204" pitchFamily="34" charset="-122"/>
            </a:endParaRPr>
          </a:p>
        </p:txBody>
      </p:sp>
      <p:sp>
        <p:nvSpPr>
          <p:cNvPr id="187437" name="Rectangle 327"/>
          <p:cNvSpPr/>
          <p:nvPr/>
        </p:nvSpPr>
        <p:spPr>
          <a:xfrm>
            <a:off x="2073275" y="2209800"/>
            <a:ext cx="3810000" cy="457200"/>
          </a:xfrm>
          <a:prstGeom prst="rect">
            <a:avLst/>
          </a:prstGeom>
          <a:gradFill rotWithShape="1">
            <a:gsLst>
              <a:gs pos="0">
                <a:srgbClr val="CC0000"/>
              </a:gs>
              <a:gs pos="100000">
                <a:schemeClr val="bg1"/>
              </a:gs>
            </a:gsLst>
            <a:lin ang="2700000" scaled="1"/>
            <a:tileRect/>
          </a:gradFill>
          <a:ln w="9525">
            <a:noFill/>
          </a:ln>
          <a:effectLst>
            <a:outerShdw dist="35921" dir="2699999" algn="ctr" rotWithShape="0">
              <a:schemeClr val="bg1">
                <a:alpha val="50000"/>
              </a:schemeClr>
            </a:outerShdw>
          </a:effectLst>
        </p:spPr>
        <p:txBody>
          <a:bodyPr wrap="none" anchor="ctr" anchorCtr="0"/>
          <a:p>
            <a:pPr algn="ctr"/>
            <a:endParaRPr b="1" dirty="0">
              <a:latin typeface="Arial" panose="020B0604020202020204" pitchFamily="34" charset="0"/>
              <a:ea typeface="-소망M" pitchFamily="18" charset="-127"/>
            </a:endParaRPr>
          </a:p>
        </p:txBody>
      </p:sp>
      <p:sp>
        <p:nvSpPr>
          <p:cNvPr id="187438" name="Rectangle 328"/>
          <p:cNvSpPr/>
          <p:nvPr/>
        </p:nvSpPr>
        <p:spPr>
          <a:xfrm>
            <a:off x="2073275" y="2895600"/>
            <a:ext cx="6400800" cy="400050"/>
          </a:xfrm>
          <a:prstGeom prst="rect">
            <a:avLst/>
          </a:prstGeom>
          <a:gradFill rotWithShape="1">
            <a:gsLst>
              <a:gs pos="0">
                <a:schemeClr val="hlink"/>
              </a:gs>
              <a:gs pos="100000">
                <a:schemeClr val="bg1"/>
              </a:gs>
            </a:gsLst>
            <a:lin ang="2700000" scaled="1"/>
            <a:tileRect/>
          </a:gradFill>
          <a:ln w="9525">
            <a:noFill/>
          </a:ln>
          <a:effectLst>
            <a:outerShdw dist="35921" dir="2699999" algn="ctr" rotWithShape="0">
              <a:schemeClr val="bg1">
                <a:alpha val="50000"/>
              </a:schemeClr>
            </a:outerShdw>
          </a:effectLst>
        </p:spPr>
        <p:txBody>
          <a:bodyPr wrap="none" anchor="ctr" anchorCtr="0"/>
          <a:p>
            <a:pPr algn="ctr"/>
            <a:endParaRPr b="1" dirty="0">
              <a:latin typeface="Arial" panose="020B0604020202020204" pitchFamily="34" charset="0"/>
              <a:ea typeface="-소망M" pitchFamily="18" charset="-127"/>
            </a:endParaRPr>
          </a:p>
        </p:txBody>
      </p:sp>
      <p:sp>
        <p:nvSpPr>
          <p:cNvPr id="187439" name="Rectangle 329"/>
          <p:cNvSpPr/>
          <p:nvPr/>
        </p:nvSpPr>
        <p:spPr>
          <a:xfrm>
            <a:off x="2073275" y="3429000"/>
            <a:ext cx="4572000" cy="427038"/>
          </a:xfrm>
          <a:prstGeom prst="rect">
            <a:avLst/>
          </a:prstGeom>
          <a:gradFill rotWithShape="1">
            <a:gsLst>
              <a:gs pos="0">
                <a:srgbClr val="008000"/>
              </a:gs>
              <a:gs pos="100000">
                <a:schemeClr val="bg1"/>
              </a:gs>
            </a:gsLst>
            <a:lin ang="5400000" scaled="1"/>
            <a:tileRect/>
          </a:gradFill>
          <a:ln w="9525">
            <a:noFill/>
          </a:ln>
          <a:effectLst>
            <a:outerShdw dist="35921" dir="2699999" algn="ctr" rotWithShape="0">
              <a:schemeClr val="bg1">
                <a:alpha val="50000"/>
              </a:schemeClr>
            </a:outerShdw>
          </a:effectLst>
        </p:spPr>
        <p:txBody>
          <a:bodyPr wrap="none" anchor="ctr" anchorCtr="0"/>
          <a:p>
            <a:pPr algn="ctr"/>
            <a:endParaRPr b="1" dirty="0">
              <a:latin typeface="Arial" panose="020B0604020202020204" pitchFamily="34" charset="0"/>
              <a:ea typeface="-소망M" pitchFamily="18" charset="-127"/>
            </a:endParaRPr>
          </a:p>
        </p:txBody>
      </p:sp>
      <p:sp>
        <p:nvSpPr>
          <p:cNvPr id="187440" name="Rectangle 330"/>
          <p:cNvSpPr/>
          <p:nvPr/>
        </p:nvSpPr>
        <p:spPr>
          <a:xfrm>
            <a:off x="2073275" y="4114800"/>
            <a:ext cx="5105400" cy="381000"/>
          </a:xfrm>
          <a:prstGeom prst="rect">
            <a:avLst/>
          </a:prstGeom>
          <a:gradFill rotWithShape="1">
            <a:gsLst>
              <a:gs pos="0">
                <a:srgbClr val="C571BF"/>
              </a:gs>
              <a:gs pos="100000">
                <a:schemeClr val="bg1"/>
              </a:gs>
            </a:gsLst>
            <a:lin ang="2700000" scaled="1"/>
            <a:tileRect/>
          </a:gradFill>
          <a:ln w="9525">
            <a:noFill/>
          </a:ln>
          <a:effectLst>
            <a:outerShdw dist="35921" dir="2699999" algn="ctr" rotWithShape="0">
              <a:schemeClr val="bg1">
                <a:alpha val="50000"/>
              </a:schemeClr>
            </a:outerShdw>
          </a:effectLst>
        </p:spPr>
        <p:txBody>
          <a:bodyPr wrap="none" anchor="ctr" anchorCtr="0"/>
          <a:p>
            <a:pPr algn="ctr"/>
            <a:endParaRPr b="1" dirty="0">
              <a:latin typeface="Arial" panose="020B0604020202020204" pitchFamily="34" charset="0"/>
              <a:ea typeface="-소망M" pitchFamily="18" charset="-127"/>
            </a:endParaRPr>
          </a:p>
        </p:txBody>
      </p:sp>
      <p:sp>
        <p:nvSpPr>
          <p:cNvPr id="187441" name="Text Box 337"/>
          <p:cNvSpPr txBox="1"/>
          <p:nvPr/>
        </p:nvSpPr>
        <p:spPr>
          <a:xfrm>
            <a:off x="6950075" y="4191000"/>
            <a:ext cx="879475" cy="336550"/>
          </a:xfrm>
          <a:prstGeom prst="rect">
            <a:avLst/>
          </a:prstGeom>
          <a:noFill/>
          <a:ln w="9525">
            <a:noFill/>
          </a:ln>
        </p:spPr>
        <p:txBody>
          <a:bodyPr>
            <a:spAutoFit/>
          </a:bodyPr>
          <a:p>
            <a:pPr>
              <a:spcBef>
                <a:spcPct val="50000"/>
              </a:spcBef>
            </a:pPr>
            <a:r>
              <a:rPr lang="zh-CN" altLang="en-US" sz="1600" b="1" dirty="0">
                <a:latin typeface="Arial" panose="020B0604020202020204" pitchFamily="34" charset="0"/>
                <a:ea typeface="微软雅黑" panose="020B0503020204020204" pitchFamily="34" charset="-122"/>
              </a:rPr>
              <a:t>四级</a:t>
            </a:r>
            <a:endParaRPr lang="zh-CN" altLang="en-US" sz="1600" b="1" dirty="0">
              <a:latin typeface="Arial" panose="020B0604020202020204" pitchFamily="34" charset="0"/>
              <a:ea typeface="微软雅黑" panose="020B0503020204020204" pitchFamily="34" charset="-122"/>
            </a:endParaRPr>
          </a:p>
        </p:txBody>
      </p:sp>
      <p:sp>
        <p:nvSpPr>
          <p:cNvPr id="187442" name="标题 75"/>
          <p:cNvSpPr>
            <a:spLocks noGrp="1"/>
          </p:cNvSpPr>
          <p:nvPr/>
        </p:nvSpPr>
        <p:spPr>
          <a:xfrm>
            <a:off x="0" y="0"/>
            <a:ext cx="8991600" cy="1143000"/>
          </a:xfrm>
          <a:prstGeom prst="rect">
            <a:avLst/>
          </a:prstGeom>
          <a:noFill/>
          <a:ln w="9525">
            <a:noFill/>
          </a:ln>
        </p:spPr>
        <p:txBody>
          <a:bodyPr vert="horz" wrap="square" lIns="91440" tIns="45720" rIns="91440" bIns="45720"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3200" b="1">
                <a:ea typeface="微软雅黑" panose="020B0503020204020204" pitchFamily="34" charset="-122"/>
              </a:rPr>
              <a:t>CMMI</a:t>
            </a:r>
            <a:r>
              <a:rPr lang="zh-CN" altLang="en-US" sz="3200" b="1" dirty="0">
                <a:ea typeface="微软雅黑" panose="020B0503020204020204" pitchFamily="34" charset="-122"/>
              </a:rPr>
              <a:t>的连续式表示方法，可选择某一类过程进行改进</a:t>
            </a:r>
            <a:endParaRPr lang="zh-CN" altLang="en-US" sz="3200" b="1" dirty="0">
              <a:ea typeface="微软雅黑" panose="020B0503020204020204" pitchFamily="34" charset="-122"/>
            </a:endParaRPr>
          </a:p>
        </p:txBody>
      </p:sp>
      <p:sp>
        <p:nvSpPr>
          <p:cNvPr id="187443" name="Text Box 338"/>
          <p:cNvSpPr txBox="1"/>
          <p:nvPr/>
        </p:nvSpPr>
        <p:spPr>
          <a:xfrm>
            <a:off x="7975600" y="2971800"/>
            <a:ext cx="879475" cy="336550"/>
          </a:xfrm>
          <a:prstGeom prst="rect">
            <a:avLst/>
          </a:prstGeom>
          <a:noFill/>
          <a:ln w="9525">
            <a:noFill/>
          </a:ln>
        </p:spPr>
        <p:txBody>
          <a:bodyPr>
            <a:spAutoFit/>
          </a:bodyPr>
          <a:p>
            <a:pPr>
              <a:spcBef>
                <a:spcPct val="50000"/>
              </a:spcBef>
            </a:pPr>
            <a:r>
              <a:rPr lang="zh-CN" altLang="en-US" sz="1600" b="1" dirty="0">
                <a:latin typeface="Arial" panose="020B0604020202020204" pitchFamily="34" charset="0"/>
                <a:ea typeface="微软雅黑" panose="020B0503020204020204" pitchFamily="34" charset="-122"/>
              </a:rPr>
              <a:t>五级</a:t>
            </a:r>
            <a:endParaRPr lang="zh-CN" altLang="en-US" sz="1600" b="1" dirty="0">
              <a:latin typeface="Arial" panose="020B0604020202020204" pitchFamily="34" charset="0"/>
              <a:ea typeface="微软雅黑" panose="020B0503020204020204" pitchFamily="34" charset="-122"/>
            </a:endParaRPr>
          </a:p>
        </p:txBody>
      </p:sp>
      <p:sp>
        <p:nvSpPr>
          <p:cNvPr id="187444" name="Text Box 338"/>
          <p:cNvSpPr txBox="1"/>
          <p:nvPr/>
        </p:nvSpPr>
        <p:spPr>
          <a:xfrm>
            <a:off x="6035675" y="2286000"/>
            <a:ext cx="879475" cy="336550"/>
          </a:xfrm>
          <a:prstGeom prst="rect">
            <a:avLst/>
          </a:prstGeom>
          <a:noFill/>
          <a:ln w="9525">
            <a:noFill/>
          </a:ln>
        </p:spPr>
        <p:txBody>
          <a:bodyPr>
            <a:spAutoFit/>
          </a:bodyPr>
          <a:p>
            <a:pPr>
              <a:spcBef>
                <a:spcPct val="50000"/>
              </a:spcBef>
            </a:pPr>
            <a:r>
              <a:rPr lang="zh-CN" altLang="en-US" sz="1600" b="1" dirty="0">
                <a:latin typeface="Arial" panose="020B0604020202020204" pitchFamily="34" charset="0"/>
                <a:ea typeface="微软雅黑" panose="020B0503020204020204" pitchFamily="34" charset="-122"/>
              </a:rPr>
              <a:t>三级</a:t>
            </a:r>
            <a:endParaRPr lang="zh-CN" altLang="en-US" sz="1600" b="1" dirty="0">
              <a:latin typeface="Arial" panose="020B0604020202020204" pitchFamily="34" charset="0"/>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258" name="燕尾形 96257"/>
          <p:cNvSpPr/>
          <p:nvPr/>
        </p:nvSpPr>
        <p:spPr>
          <a:xfrm>
            <a:off x="4892675" y="2003425"/>
            <a:ext cx="2955925" cy="792163"/>
          </a:xfrm>
          <a:prstGeom prst="chevron">
            <a:avLst>
              <a:gd name="adj" fmla="val 53225"/>
            </a:avLst>
          </a:prstGeom>
          <a:gradFill rotWithShape="1">
            <a:gsLst>
              <a:gs pos="0">
                <a:schemeClr val="folHlink">
                  <a:gamma/>
                  <a:shade val="69804"/>
                  <a:invGamma/>
                </a:schemeClr>
              </a:gs>
              <a:gs pos="100000">
                <a:schemeClr val="folHlink"/>
              </a:gs>
            </a:gsLst>
            <a:lin ang="0" scaled="1"/>
            <a:tileRect/>
          </a:gradFill>
          <a:ln w="19050" cap="flat" cmpd="sng">
            <a:prstDash val="solid"/>
            <a:miter/>
            <a:headEnd type="none" w="med" len="med"/>
            <a:tailEnd type="none" w="med" len="med"/>
          </a:ln>
          <a:scene3d>
            <a:camera prst="legacyPerspectiveBottomLeft">
              <a:rot lat="0" lon="0" rev="0"/>
            </a:camera>
            <a:lightRig rig="legacyFlat4" dir="b"/>
          </a:scene3d>
          <a:sp3d extrusionH="430200" prstMaterial="legacyMetal">
            <a:bevelT w="13500" h="13500" prst="angle"/>
            <a:bevelB w="13500" h="13500" prst="angle"/>
            <a:extrusionClr>
              <a:schemeClr val="folHlink"/>
            </a:extrusionClr>
          </a:sp3d>
        </p:spPr>
        <p:txBody>
          <a:bodyPr/>
          <a:p>
            <a:endParaRPr lang="zh-CN" altLang="en-US"/>
          </a:p>
        </p:txBody>
      </p:sp>
      <p:sp>
        <p:nvSpPr>
          <p:cNvPr id="96259" name="五边形 96258"/>
          <p:cNvSpPr/>
          <p:nvPr/>
        </p:nvSpPr>
        <p:spPr>
          <a:xfrm>
            <a:off x="1752600" y="1873568"/>
            <a:ext cx="3683000" cy="976312"/>
          </a:xfrm>
          <a:prstGeom prst="homePlate">
            <a:avLst>
              <a:gd name="adj" fmla="val 52638"/>
            </a:avLst>
          </a:prstGeom>
          <a:gradFill rotWithShape="1">
            <a:gsLst>
              <a:gs pos="0">
                <a:schemeClr val="folHlink"/>
              </a:gs>
              <a:gs pos="100000">
                <a:schemeClr val="folHlink">
                  <a:gamma/>
                  <a:tint val="40000"/>
                  <a:invGamma/>
                </a:schemeClr>
              </a:gs>
            </a:gsLst>
            <a:lin ang="0" scaled="1"/>
            <a:tileRect/>
          </a:gradFill>
          <a:ln w="19050" cap="flat" cmpd="sng">
            <a:prstDash val="solid"/>
            <a:miter/>
            <a:headEnd type="none" w="med" len="med"/>
            <a:tailEnd type="none" w="med" len="med"/>
          </a:ln>
          <a:scene3d>
            <a:camera prst="legacyObliqueBottomLeft">
              <a:rot lat="0" lon="0" rev="0"/>
            </a:camera>
            <a:lightRig rig="legacyFlat3" dir="b"/>
          </a:scene3d>
          <a:sp3d extrusionH="430200" prstMaterial="legacyMetal">
            <a:bevelT w="13500" h="13500" prst="angle"/>
            <a:bevelB w="13500" h="13500" prst="angle"/>
            <a:extrusionClr>
              <a:schemeClr val="folHlink"/>
            </a:extrusionClr>
          </a:sp3d>
        </p:spPr>
        <p:txBody>
          <a:bodyPr/>
          <a:p>
            <a:endParaRPr lang="zh-CN" altLang="en-US"/>
          </a:p>
        </p:txBody>
      </p:sp>
      <p:grpSp>
        <p:nvGrpSpPr>
          <p:cNvPr id="96260" name="组合 96259"/>
          <p:cNvGrpSpPr/>
          <p:nvPr/>
        </p:nvGrpSpPr>
        <p:grpSpPr>
          <a:xfrm>
            <a:off x="1016000" y="1898650"/>
            <a:ext cx="1165225" cy="1162050"/>
            <a:chOff x="2161" y="696"/>
            <a:chExt cx="1360" cy="1356"/>
          </a:xfrm>
        </p:grpSpPr>
        <p:grpSp>
          <p:nvGrpSpPr>
            <p:cNvPr id="96261" name="组合 96260"/>
            <p:cNvGrpSpPr/>
            <p:nvPr/>
          </p:nvGrpSpPr>
          <p:grpSpPr>
            <a:xfrm>
              <a:off x="2161" y="696"/>
              <a:ext cx="1360" cy="1356"/>
              <a:chOff x="2508" y="1231"/>
              <a:chExt cx="1248" cy="1240"/>
            </a:xfrm>
          </p:grpSpPr>
          <p:sp>
            <p:nvSpPr>
              <p:cNvPr id="96262" name="椭圆 96261"/>
              <p:cNvSpPr/>
              <p:nvPr/>
            </p:nvSpPr>
            <p:spPr>
              <a:xfrm>
                <a:off x="2508" y="1231"/>
                <a:ext cx="1248" cy="1240"/>
              </a:xfrm>
              <a:prstGeom prst="ellipse">
                <a:avLst/>
              </a:prstGeom>
              <a:solidFill>
                <a:srgbClr val="808080"/>
              </a:solidFill>
              <a:ln w="9525">
                <a:noFill/>
              </a:ln>
            </p:spPr>
            <p:txBody>
              <a:bodyPr/>
              <a:p>
                <a:endParaRPr lang="zh-CN" altLang="en-US"/>
              </a:p>
            </p:txBody>
          </p:sp>
          <p:sp>
            <p:nvSpPr>
              <p:cNvPr id="96263" name="椭圆 96262"/>
              <p:cNvSpPr/>
              <p:nvPr/>
            </p:nvSpPr>
            <p:spPr>
              <a:xfrm>
                <a:off x="2541" y="1256"/>
                <a:ext cx="1190" cy="1190"/>
              </a:xfrm>
              <a:prstGeom prst="ellipse">
                <a:avLst/>
              </a:prstGeom>
              <a:gradFill rotWithShape="1">
                <a:gsLst>
                  <a:gs pos="0">
                    <a:srgbClr val="F8F8F8"/>
                  </a:gs>
                  <a:gs pos="100000">
                    <a:srgbClr val="F8F8F8">
                      <a:gamma/>
                      <a:shade val="26275"/>
                      <a:invGamma/>
                    </a:srgbClr>
                  </a:gs>
                </a:gsLst>
                <a:lin ang="5400000" scaled="1"/>
                <a:tileRect/>
              </a:gradFill>
              <a:ln w="9525">
                <a:noFill/>
              </a:ln>
            </p:spPr>
            <p:txBody>
              <a:bodyPr/>
              <a:p>
                <a:endParaRPr lang="zh-CN" altLang="en-US"/>
              </a:p>
            </p:txBody>
          </p:sp>
          <p:sp>
            <p:nvSpPr>
              <p:cNvPr id="96264" name="椭圆 96263"/>
              <p:cNvSpPr/>
              <p:nvPr/>
            </p:nvSpPr>
            <p:spPr>
              <a:xfrm>
                <a:off x="2590" y="1305"/>
                <a:ext cx="1092" cy="1092"/>
              </a:xfrm>
              <a:prstGeom prst="ellipse">
                <a:avLst/>
              </a:prstGeom>
              <a:solidFill>
                <a:srgbClr val="808080">
                  <a:alpha val="25000"/>
                </a:srgbClr>
              </a:solidFill>
              <a:ln w="9525">
                <a:noFill/>
              </a:ln>
            </p:spPr>
            <p:txBody>
              <a:bodyPr/>
              <a:p>
                <a:endParaRPr lang="zh-CN" altLang="en-US"/>
              </a:p>
            </p:txBody>
          </p:sp>
          <p:sp>
            <p:nvSpPr>
              <p:cNvPr id="96265" name="椭圆 96264"/>
              <p:cNvSpPr/>
              <p:nvPr/>
            </p:nvSpPr>
            <p:spPr>
              <a:xfrm>
                <a:off x="2623" y="1330"/>
                <a:ext cx="1026" cy="1026"/>
              </a:xfrm>
              <a:prstGeom prst="ellipse">
                <a:avLst/>
              </a:prstGeom>
              <a:solidFill>
                <a:srgbClr val="808080">
                  <a:alpha val="30000"/>
                </a:srgbClr>
              </a:solidFill>
              <a:ln w="9525">
                <a:noFill/>
              </a:ln>
            </p:spPr>
            <p:txBody>
              <a:bodyPr/>
              <a:p>
                <a:endParaRPr lang="zh-CN" altLang="en-US"/>
              </a:p>
            </p:txBody>
          </p:sp>
          <p:sp>
            <p:nvSpPr>
              <p:cNvPr id="96266" name="椭圆 96265"/>
              <p:cNvSpPr/>
              <p:nvPr/>
            </p:nvSpPr>
            <p:spPr>
              <a:xfrm>
                <a:off x="2637" y="1346"/>
                <a:ext cx="993" cy="994"/>
              </a:xfrm>
              <a:prstGeom prst="ellipse">
                <a:avLst/>
              </a:prstGeom>
              <a:gradFill rotWithShape="1">
                <a:gsLst>
                  <a:gs pos="0">
                    <a:srgbClr val="FFFFFF">
                      <a:gamma/>
                      <a:shade val="36078"/>
                      <a:invGamma/>
                    </a:srgbClr>
                  </a:gs>
                  <a:gs pos="100000">
                    <a:srgbClr val="FFFFFF"/>
                  </a:gs>
                </a:gsLst>
                <a:lin ang="5400000" scaled="1"/>
                <a:tileRect/>
              </a:gradFill>
              <a:ln w="9525">
                <a:noFill/>
              </a:ln>
            </p:spPr>
            <p:txBody>
              <a:bodyPr/>
              <a:p>
                <a:endParaRPr lang="zh-CN" altLang="en-US"/>
              </a:p>
            </p:txBody>
          </p:sp>
        </p:grpSp>
        <p:sp>
          <p:nvSpPr>
            <p:cNvPr id="96267" name="椭圆 96266"/>
            <p:cNvSpPr/>
            <p:nvPr/>
          </p:nvSpPr>
          <p:spPr>
            <a:xfrm>
              <a:off x="2322" y="845"/>
              <a:ext cx="1054" cy="1054"/>
            </a:xfrm>
            <a:prstGeom prst="ellipse">
              <a:avLst/>
            </a:prstGeom>
            <a:gradFill rotWithShape="1">
              <a:gsLst>
                <a:gs pos="0">
                  <a:schemeClr val="folHlink">
                    <a:gamma/>
                    <a:shade val="46275"/>
                    <a:invGamma/>
                  </a:schemeClr>
                </a:gs>
                <a:gs pos="100000">
                  <a:schemeClr val="folHlink"/>
                </a:gs>
              </a:gsLst>
              <a:lin ang="5400000" scaled="1"/>
              <a:tileRect/>
            </a:gradFill>
            <a:ln w="57150">
              <a:noFill/>
            </a:ln>
          </p:spPr>
          <p:txBody>
            <a:bodyPr/>
            <a:p>
              <a:endParaRPr lang="zh-CN" altLang="en-US"/>
            </a:p>
          </p:txBody>
        </p:sp>
      </p:grpSp>
      <p:grpSp>
        <p:nvGrpSpPr>
          <p:cNvPr id="96268" name="组合 96267"/>
          <p:cNvGrpSpPr/>
          <p:nvPr/>
        </p:nvGrpSpPr>
        <p:grpSpPr>
          <a:xfrm>
            <a:off x="1219200" y="2081213"/>
            <a:ext cx="773113" cy="779462"/>
            <a:chOff x="523" y="2809"/>
            <a:chExt cx="876" cy="882"/>
          </a:xfrm>
        </p:grpSpPr>
        <p:sp>
          <p:nvSpPr>
            <p:cNvPr id="96269" name="椭圆 96268"/>
            <p:cNvSpPr/>
            <p:nvPr/>
          </p:nvSpPr>
          <p:spPr>
            <a:xfrm>
              <a:off x="523" y="2809"/>
              <a:ext cx="876" cy="876"/>
            </a:xfrm>
            <a:prstGeom prst="ellipse">
              <a:avLst/>
            </a:pr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270" name="直接连接符 96269"/>
            <p:cNvSpPr/>
            <p:nvPr/>
          </p:nvSpPr>
          <p:spPr>
            <a:xfrm>
              <a:off x="964" y="2809"/>
              <a:ext cx="0" cy="870"/>
            </a:xfrm>
            <a:prstGeom prst="line">
              <a:avLst/>
            </a:prstGeom>
            <a:ln w="19050" cap="flat" cmpd="sng">
              <a:solidFill>
                <a:srgbClr val="FFFFFF">
                  <a:alpha val="20000"/>
                </a:srgbClr>
              </a:solidFill>
              <a:prstDash val="solid"/>
              <a:headEnd type="none" w="med" len="med"/>
              <a:tailEnd type="none" w="med" len="med"/>
            </a:ln>
          </p:spPr>
        </p:sp>
        <p:sp>
          <p:nvSpPr>
            <p:cNvPr id="96271" name="直接连接符 96270"/>
            <p:cNvSpPr/>
            <p:nvPr/>
          </p:nvSpPr>
          <p:spPr>
            <a:xfrm>
              <a:off x="523" y="3244"/>
              <a:ext cx="876" cy="0"/>
            </a:xfrm>
            <a:prstGeom prst="line">
              <a:avLst/>
            </a:prstGeom>
            <a:ln w="19050" cap="flat" cmpd="sng">
              <a:solidFill>
                <a:srgbClr val="FFFFFF">
                  <a:alpha val="20000"/>
                </a:srgbClr>
              </a:solidFill>
              <a:prstDash val="solid"/>
              <a:headEnd type="none" w="med" len="med"/>
              <a:tailEnd type="none" w="med" len="med"/>
            </a:ln>
          </p:spPr>
        </p:sp>
        <p:sp>
          <p:nvSpPr>
            <p:cNvPr id="96272" name="任意多边形 96271"/>
            <p:cNvSpPr/>
            <p:nvPr/>
          </p:nvSpPr>
          <p:spPr>
            <a:xfrm>
              <a:off x="1023" y="2815"/>
              <a:ext cx="182" cy="864"/>
            </a:xfrm>
            <a:custGeom>
              <a:avLst/>
              <a:gdLst/>
              <a:ahLst/>
              <a:cxnLst/>
              <a:pathLst>
                <a:path w="182" h="864">
                  <a:moveTo>
                    <a:pt x="0" y="0"/>
                  </a:moveTo>
                  <a:cubicBezTo>
                    <a:pt x="59" y="89"/>
                    <a:pt x="182" y="177"/>
                    <a:pt x="182" y="435"/>
                  </a:cubicBezTo>
                  <a:cubicBezTo>
                    <a:pt x="182" y="693"/>
                    <a:pt x="70" y="800"/>
                    <a:pt x="6" y="864"/>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273" name="任意多边形 96272"/>
            <p:cNvSpPr/>
            <p:nvPr/>
          </p:nvSpPr>
          <p:spPr>
            <a:xfrm>
              <a:off x="726" y="2821"/>
              <a:ext cx="197" cy="870"/>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274" name="任意多边形 96273"/>
            <p:cNvSpPr/>
            <p:nvPr/>
          </p:nvSpPr>
          <p:spPr>
            <a:xfrm rot="5400000">
              <a:off x="891" y="3171"/>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275" name="任意多边形 96274"/>
            <p:cNvSpPr/>
            <p:nvPr/>
          </p:nvSpPr>
          <p:spPr>
            <a:xfrm rot="-5400000" flipV="1">
              <a:off x="899" y="2668"/>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grpSp>
      <p:sp>
        <p:nvSpPr>
          <p:cNvPr id="96276" name="矩形 96275"/>
          <p:cNvSpPr/>
          <p:nvPr/>
        </p:nvSpPr>
        <p:spPr>
          <a:xfrm>
            <a:off x="1258888" y="2205038"/>
            <a:ext cx="649287" cy="366712"/>
          </a:xfrm>
          <a:prstGeom prst="rect">
            <a:avLst/>
          </a:prstGeom>
          <a:noFill/>
          <a:ln w="9525">
            <a:noFill/>
          </a:ln>
        </p:spPr>
        <p:txBody>
          <a:bodyPr>
            <a:spAutoFit/>
          </a:bodyPr>
          <a:p>
            <a:pPr algn="ctr"/>
            <a:r>
              <a:rPr lang="en-US" altLang="zh-CN" b="1">
                <a:solidFill>
                  <a:srgbClr val="F8F8F8"/>
                </a:solidFill>
                <a:latin typeface="Arial" panose="020B0604020202020204" pitchFamily="34" charset="0"/>
                <a:cs typeface="Arial" panose="020B0604020202020204" pitchFamily="34" charset="0"/>
              </a:rPr>
              <a:t>1</a:t>
            </a:r>
            <a:endParaRPr lang="en-US" altLang="zh-CN" b="1">
              <a:solidFill>
                <a:srgbClr val="F8F8F8"/>
              </a:solidFill>
              <a:latin typeface="Arial" panose="020B0604020202020204" pitchFamily="34" charset="0"/>
              <a:ea typeface="Arial" panose="020B0604020202020204" pitchFamily="34" charset="0"/>
            </a:endParaRPr>
          </a:p>
        </p:txBody>
      </p:sp>
      <p:sp>
        <p:nvSpPr>
          <p:cNvPr id="96277" name="矩形 96276"/>
          <p:cNvSpPr/>
          <p:nvPr/>
        </p:nvSpPr>
        <p:spPr>
          <a:xfrm>
            <a:off x="2249488" y="2097088"/>
            <a:ext cx="3149600" cy="396875"/>
          </a:xfrm>
          <a:prstGeom prst="rect">
            <a:avLst/>
          </a:prstGeom>
          <a:noFill/>
          <a:ln w="9525">
            <a:noFill/>
          </a:ln>
        </p:spPr>
        <p:txBody>
          <a:bodyPr>
            <a:spAutoFit/>
          </a:bodyPr>
          <a:p>
            <a:pPr marL="342900" indent="-342900" eaLnBrk="0" hangingPunct="0">
              <a:buNone/>
            </a:pPr>
            <a:r>
              <a:rPr lang="en-US" altLang="zh-CN" sz="2000" b="1">
                <a:latin typeface="微软雅黑" panose="020B0503020204020204" pitchFamily="34" charset="-122"/>
                <a:ea typeface="微软雅黑" panose="020B0503020204020204" pitchFamily="34" charset="-122"/>
              </a:rPr>
              <a:t>CMMI</a:t>
            </a:r>
            <a:r>
              <a:rPr lang="zh-CN" altLang="en-US" sz="2000" b="1" dirty="0">
                <a:latin typeface="微软雅黑" panose="020B0503020204020204" pitchFamily="34" charset="-122"/>
                <a:ea typeface="微软雅黑" panose="020B0503020204020204" pitchFamily="34" charset="-122"/>
              </a:rPr>
              <a:t>的前世今生</a:t>
            </a:r>
            <a:endParaRPr lang="zh-CN" altLang="en-US" sz="20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180013" y="2122488"/>
            <a:ext cx="2449512" cy="519112"/>
          </a:xfrm>
          <a:prstGeom prst="rect">
            <a:avLst/>
          </a:prstGeom>
          <a:noFill/>
          <a:ln w="9525">
            <a:noFill/>
          </a:ln>
          <a:effectLst>
            <a:outerShdw dist="35921" dir="2699999" algn="ctr" rotWithShape="0">
              <a:srgbClr val="000000">
                <a:alpha val="50000"/>
              </a:srgbClr>
            </a:outerShdw>
          </a:effectLst>
        </p:spPr>
        <p:txBody>
          <a:bodyPr>
            <a:spAutoFit/>
          </a:bodyPr>
          <a:p>
            <a:pPr algn="ctr">
              <a:spcBef>
                <a:spcPct val="50000"/>
              </a:spcBef>
            </a:pPr>
            <a:r>
              <a:rPr lang="en-US" altLang="zh-CN" sz="2800" b="1">
                <a:solidFill>
                  <a:srgbClr val="FFFFFF"/>
                </a:solidFill>
                <a:latin typeface="Arial" panose="020B0604020202020204" pitchFamily="34" charset="0"/>
                <a:cs typeface="Arial" panose="020B0604020202020204" pitchFamily="34" charset="0"/>
              </a:rPr>
              <a:t>CMMI</a:t>
            </a:r>
            <a:r>
              <a:rPr lang="zh-CN" altLang="en-US" sz="2800" b="1" dirty="0">
                <a:solidFill>
                  <a:srgbClr val="FFFFFF"/>
                </a:solidFill>
                <a:latin typeface="Arial" panose="020B0604020202020204" pitchFamily="34" charset="0"/>
                <a:cs typeface="Arial" panose="020B0604020202020204" pitchFamily="34" charset="0"/>
              </a:rPr>
              <a:t>及背景</a:t>
            </a:r>
            <a:endParaRPr lang="zh-CN" altLang="en-US" sz="2800" b="1">
              <a:solidFill>
                <a:srgbClr val="FFFFFF"/>
              </a:solidFill>
              <a:latin typeface="Arial" panose="020B0604020202020204" pitchFamily="34" charset="0"/>
              <a:ea typeface="Arial" panose="020B0604020202020204" pitchFamily="34" charset="0"/>
            </a:endParaRPr>
          </a:p>
        </p:txBody>
      </p:sp>
      <p:sp>
        <p:nvSpPr>
          <p:cNvPr id="96279" name="燕尾形 96278"/>
          <p:cNvSpPr/>
          <p:nvPr/>
        </p:nvSpPr>
        <p:spPr>
          <a:xfrm>
            <a:off x="4892675" y="3487738"/>
            <a:ext cx="2955925" cy="792162"/>
          </a:xfrm>
          <a:prstGeom prst="chevron">
            <a:avLst>
              <a:gd name="adj" fmla="val 53225"/>
            </a:avLst>
          </a:prstGeom>
          <a:gradFill rotWithShape="1">
            <a:gsLst>
              <a:gs pos="0">
                <a:schemeClr val="accent2">
                  <a:gamma/>
                  <a:shade val="69804"/>
                  <a:invGamma/>
                </a:schemeClr>
              </a:gs>
              <a:gs pos="100000">
                <a:schemeClr val="accent2"/>
              </a:gs>
            </a:gsLst>
            <a:lin ang="0" scaled="1"/>
            <a:tileRect/>
          </a:gradFill>
          <a:ln w="19050" cap="flat" cmpd="sng">
            <a:prstDash val="solid"/>
            <a:miter/>
            <a:headEnd type="none" w="med" len="med"/>
            <a:tailEnd type="none" w="med" len="med"/>
          </a:ln>
          <a:scene3d>
            <a:camera prst="legacyPerspectiveBottomLeft">
              <a:rot lat="0" lon="0" rev="0"/>
            </a:camera>
            <a:lightRig rig="legacyFlat4" dir="b"/>
          </a:scene3d>
          <a:sp3d extrusionH="430200" prstMaterial="legacyMetal">
            <a:bevelT w="13500" h="13500" prst="angle"/>
            <a:bevelB w="13500" h="13500" prst="angle"/>
            <a:extrusionClr>
              <a:schemeClr val="accent2"/>
            </a:extrusionClr>
          </a:sp3d>
        </p:spPr>
        <p:txBody>
          <a:bodyPr/>
          <a:p>
            <a:endParaRPr lang="zh-CN" altLang="en-US"/>
          </a:p>
        </p:txBody>
      </p:sp>
      <p:sp>
        <p:nvSpPr>
          <p:cNvPr id="96280" name="五边形 96279"/>
          <p:cNvSpPr/>
          <p:nvPr/>
        </p:nvSpPr>
        <p:spPr>
          <a:xfrm>
            <a:off x="1647825" y="3394075"/>
            <a:ext cx="3683000" cy="976313"/>
          </a:xfrm>
          <a:prstGeom prst="homePlate">
            <a:avLst>
              <a:gd name="adj" fmla="val 52638"/>
            </a:avLst>
          </a:prstGeom>
          <a:gradFill rotWithShape="1">
            <a:gsLst>
              <a:gs pos="0">
                <a:schemeClr val="accent2"/>
              </a:gs>
              <a:gs pos="100000">
                <a:schemeClr val="accent2">
                  <a:gamma/>
                  <a:tint val="40000"/>
                  <a:invGamma/>
                </a:schemeClr>
              </a:gs>
            </a:gsLst>
            <a:lin ang="0" scaled="1"/>
            <a:tileRect/>
          </a:gradFill>
          <a:ln w="19050" cap="flat" cmpd="sng">
            <a:prstDash val="solid"/>
            <a:miter/>
            <a:headEnd type="none" w="med" len="med"/>
            <a:tailEnd type="none" w="med" len="med"/>
          </a:ln>
          <a:scene3d>
            <a:camera prst="legacyObliqueBottomLeft">
              <a:rot lat="0" lon="0" rev="0"/>
            </a:camera>
            <a:lightRig rig="legacyFlat3" dir="b"/>
          </a:scene3d>
          <a:sp3d extrusionH="430200" prstMaterial="legacyMetal">
            <a:bevelT w="13500" h="13500" prst="angle"/>
            <a:bevelB w="13500" h="13500" prst="angle"/>
            <a:extrusionClr>
              <a:schemeClr val="accent2"/>
            </a:extrusionClr>
          </a:sp3d>
        </p:spPr>
        <p:txBody>
          <a:bodyPr/>
          <a:p>
            <a:endParaRPr lang="zh-CN" altLang="en-US"/>
          </a:p>
        </p:txBody>
      </p:sp>
      <p:grpSp>
        <p:nvGrpSpPr>
          <p:cNvPr id="96281" name="组合 96280"/>
          <p:cNvGrpSpPr/>
          <p:nvPr/>
        </p:nvGrpSpPr>
        <p:grpSpPr>
          <a:xfrm>
            <a:off x="1016000" y="3382963"/>
            <a:ext cx="1165225" cy="1160462"/>
            <a:chOff x="2161" y="696"/>
            <a:chExt cx="1360" cy="1356"/>
          </a:xfrm>
        </p:grpSpPr>
        <p:grpSp>
          <p:nvGrpSpPr>
            <p:cNvPr id="96282" name="组合 96281"/>
            <p:cNvGrpSpPr/>
            <p:nvPr/>
          </p:nvGrpSpPr>
          <p:grpSpPr>
            <a:xfrm>
              <a:off x="2161" y="696"/>
              <a:ext cx="1360" cy="1356"/>
              <a:chOff x="2508" y="1231"/>
              <a:chExt cx="1248" cy="1240"/>
            </a:xfrm>
          </p:grpSpPr>
          <p:sp>
            <p:nvSpPr>
              <p:cNvPr id="96283" name="椭圆 96282"/>
              <p:cNvSpPr/>
              <p:nvPr/>
            </p:nvSpPr>
            <p:spPr>
              <a:xfrm>
                <a:off x="2508" y="1231"/>
                <a:ext cx="1248" cy="1240"/>
              </a:xfrm>
              <a:prstGeom prst="ellipse">
                <a:avLst/>
              </a:prstGeom>
              <a:solidFill>
                <a:srgbClr val="808080"/>
              </a:solidFill>
              <a:ln w="9525">
                <a:noFill/>
              </a:ln>
            </p:spPr>
            <p:txBody>
              <a:bodyPr/>
              <a:p>
                <a:endParaRPr lang="zh-CN" altLang="en-US"/>
              </a:p>
            </p:txBody>
          </p:sp>
          <p:sp>
            <p:nvSpPr>
              <p:cNvPr id="96284" name="椭圆 96283"/>
              <p:cNvSpPr/>
              <p:nvPr/>
            </p:nvSpPr>
            <p:spPr>
              <a:xfrm>
                <a:off x="2541" y="1256"/>
                <a:ext cx="1190" cy="1190"/>
              </a:xfrm>
              <a:prstGeom prst="ellipse">
                <a:avLst/>
              </a:prstGeom>
              <a:gradFill rotWithShape="1">
                <a:gsLst>
                  <a:gs pos="0">
                    <a:srgbClr val="F8F8F8"/>
                  </a:gs>
                  <a:gs pos="100000">
                    <a:srgbClr val="F8F8F8">
                      <a:gamma/>
                      <a:shade val="26275"/>
                      <a:invGamma/>
                    </a:srgbClr>
                  </a:gs>
                </a:gsLst>
                <a:lin ang="5400000" scaled="1"/>
                <a:tileRect/>
              </a:gradFill>
              <a:ln w="9525">
                <a:noFill/>
              </a:ln>
            </p:spPr>
            <p:txBody>
              <a:bodyPr/>
              <a:p>
                <a:endParaRPr lang="zh-CN" altLang="en-US"/>
              </a:p>
            </p:txBody>
          </p:sp>
          <p:sp>
            <p:nvSpPr>
              <p:cNvPr id="96285" name="椭圆 96284"/>
              <p:cNvSpPr/>
              <p:nvPr/>
            </p:nvSpPr>
            <p:spPr>
              <a:xfrm>
                <a:off x="2590" y="1305"/>
                <a:ext cx="1092" cy="1092"/>
              </a:xfrm>
              <a:prstGeom prst="ellipse">
                <a:avLst/>
              </a:prstGeom>
              <a:solidFill>
                <a:srgbClr val="808080">
                  <a:alpha val="25000"/>
                </a:srgbClr>
              </a:solidFill>
              <a:ln w="9525">
                <a:noFill/>
              </a:ln>
            </p:spPr>
            <p:txBody>
              <a:bodyPr/>
              <a:p>
                <a:endParaRPr lang="zh-CN" altLang="en-US"/>
              </a:p>
            </p:txBody>
          </p:sp>
          <p:sp>
            <p:nvSpPr>
              <p:cNvPr id="96286" name="椭圆 96285"/>
              <p:cNvSpPr/>
              <p:nvPr/>
            </p:nvSpPr>
            <p:spPr>
              <a:xfrm>
                <a:off x="2623" y="1330"/>
                <a:ext cx="1026" cy="1026"/>
              </a:xfrm>
              <a:prstGeom prst="ellipse">
                <a:avLst/>
              </a:prstGeom>
              <a:solidFill>
                <a:srgbClr val="808080">
                  <a:alpha val="30000"/>
                </a:srgbClr>
              </a:solidFill>
              <a:ln w="9525">
                <a:noFill/>
              </a:ln>
            </p:spPr>
            <p:txBody>
              <a:bodyPr/>
              <a:p>
                <a:endParaRPr lang="zh-CN" altLang="en-US"/>
              </a:p>
            </p:txBody>
          </p:sp>
          <p:sp>
            <p:nvSpPr>
              <p:cNvPr id="96287" name="椭圆 96286"/>
              <p:cNvSpPr/>
              <p:nvPr/>
            </p:nvSpPr>
            <p:spPr>
              <a:xfrm>
                <a:off x="2637" y="1346"/>
                <a:ext cx="993" cy="994"/>
              </a:xfrm>
              <a:prstGeom prst="ellipse">
                <a:avLst/>
              </a:prstGeom>
              <a:gradFill rotWithShape="1">
                <a:gsLst>
                  <a:gs pos="0">
                    <a:srgbClr val="FFFFFF">
                      <a:gamma/>
                      <a:shade val="36078"/>
                      <a:invGamma/>
                    </a:srgbClr>
                  </a:gs>
                  <a:gs pos="100000">
                    <a:srgbClr val="FFFFFF"/>
                  </a:gs>
                </a:gsLst>
                <a:lin ang="5400000" scaled="1"/>
                <a:tileRect/>
              </a:gradFill>
              <a:ln w="9525">
                <a:noFill/>
              </a:ln>
            </p:spPr>
            <p:txBody>
              <a:bodyPr/>
              <a:p>
                <a:endParaRPr lang="zh-CN" altLang="en-US"/>
              </a:p>
            </p:txBody>
          </p:sp>
        </p:grpSp>
        <p:sp>
          <p:nvSpPr>
            <p:cNvPr id="96288" name="椭圆 96287"/>
            <p:cNvSpPr/>
            <p:nvPr/>
          </p:nvSpPr>
          <p:spPr>
            <a:xfrm>
              <a:off x="2322" y="845"/>
              <a:ext cx="1054" cy="1054"/>
            </a:xfrm>
            <a:prstGeom prst="ellipse">
              <a:avLst/>
            </a:prstGeom>
            <a:gradFill rotWithShape="1">
              <a:gsLst>
                <a:gs pos="0">
                  <a:schemeClr val="accent2">
                    <a:gamma/>
                    <a:shade val="46275"/>
                    <a:invGamma/>
                  </a:schemeClr>
                </a:gs>
                <a:gs pos="100000">
                  <a:schemeClr val="accent2"/>
                </a:gs>
              </a:gsLst>
              <a:lin ang="5400000" scaled="1"/>
              <a:tileRect/>
            </a:gradFill>
            <a:ln w="57150">
              <a:noFill/>
            </a:ln>
          </p:spPr>
          <p:txBody>
            <a:bodyPr/>
            <a:p>
              <a:endParaRPr lang="zh-CN" altLang="en-US"/>
            </a:p>
          </p:txBody>
        </p:sp>
      </p:grpSp>
      <p:grpSp>
        <p:nvGrpSpPr>
          <p:cNvPr id="96289" name="组合 96288"/>
          <p:cNvGrpSpPr/>
          <p:nvPr/>
        </p:nvGrpSpPr>
        <p:grpSpPr>
          <a:xfrm>
            <a:off x="1204913" y="3565525"/>
            <a:ext cx="773112" cy="779463"/>
            <a:chOff x="523" y="2809"/>
            <a:chExt cx="876" cy="882"/>
          </a:xfrm>
        </p:grpSpPr>
        <p:sp>
          <p:nvSpPr>
            <p:cNvPr id="96290" name="椭圆 96289"/>
            <p:cNvSpPr/>
            <p:nvPr/>
          </p:nvSpPr>
          <p:spPr>
            <a:xfrm>
              <a:off x="523" y="2809"/>
              <a:ext cx="876" cy="876"/>
            </a:xfrm>
            <a:prstGeom prst="ellipse">
              <a:avLst/>
            </a:pr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291" name="直接连接符 96290"/>
            <p:cNvSpPr/>
            <p:nvPr/>
          </p:nvSpPr>
          <p:spPr>
            <a:xfrm>
              <a:off x="964" y="2809"/>
              <a:ext cx="0" cy="870"/>
            </a:xfrm>
            <a:prstGeom prst="line">
              <a:avLst/>
            </a:prstGeom>
            <a:ln w="19050" cap="flat" cmpd="sng">
              <a:solidFill>
                <a:srgbClr val="FFFFFF">
                  <a:alpha val="20000"/>
                </a:srgbClr>
              </a:solidFill>
              <a:prstDash val="solid"/>
              <a:headEnd type="none" w="med" len="med"/>
              <a:tailEnd type="none" w="med" len="med"/>
            </a:ln>
          </p:spPr>
        </p:sp>
        <p:sp>
          <p:nvSpPr>
            <p:cNvPr id="96292" name="直接连接符 96291"/>
            <p:cNvSpPr/>
            <p:nvPr/>
          </p:nvSpPr>
          <p:spPr>
            <a:xfrm>
              <a:off x="523" y="3244"/>
              <a:ext cx="876" cy="0"/>
            </a:xfrm>
            <a:prstGeom prst="line">
              <a:avLst/>
            </a:prstGeom>
            <a:ln w="19050" cap="flat" cmpd="sng">
              <a:solidFill>
                <a:srgbClr val="FFFFFF">
                  <a:alpha val="20000"/>
                </a:srgbClr>
              </a:solidFill>
              <a:prstDash val="solid"/>
              <a:headEnd type="none" w="med" len="med"/>
              <a:tailEnd type="none" w="med" len="med"/>
            </a:ln>
          </p:spPr>
        </p:sp>
        <p:sp>
          <p:nvSpPr>
            <p:cNvPr id="96293" name="任意多边形 96292"/>
            <p:cNvSpPr/>
            <p:nvPr/>
          </p:nvSpPr>
          <p:spPr>
            <a:xfrm>
              <a:off x="1023" y="2815"/>
              <a:ext cx="182" cy="864"/>
            </a:xfrm>
            <a:custGeom>
              <a:avLst/>
              <a:gdLst/>
              <a:ahLst/>
              <a:cxnLst/>
              <a:pathLst>
                <a:path w="182" h="864">
                  <a:moveTo>
                    <a:pt x="0" y="0"/>
                  </a:moveTo>
                  <a:cubicBezTo>
                    <a:pt x="59" y="89"/>
                    <a:pt x="182" y="177"/>
                    <a:pt x="182" y="435"/>
                  </a:cubicBezTo>
                  <a:cubicBezTo>
                    <a:pt x="182" y="693"/>
                    <a:pt x="70" y="800"/>
                    <a:pt x="6" y="864"/>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294" name="任意多边形 96293"/>
            <p:cNvSpPr/>
            <p:nvPr/>
          </p:nvSpPr>
          <p:spPr>
            <a:xfrm>
              <a:off x="726" y="2821"/>
              <a:ext cx="197" cy="870"/>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295" name="任意多边形 96294"/>
            <p:cNvSpPr/>
            <p:nvPr/>
          </p:nvSpPr>
          <p:spPr>
            <a:xfrm rot="5400000">
              <a:off x="891" y="3171"/>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296" name="任意多边形 96295"/>
            <p:cNvSpPr/>
            <p:nvPr/>
          </p:nvSpPr>
          <p:spPr>
            <a:xfrm rot="-5400000" flipV="1">
              <a:off x="899" y="2668"/>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grpSp>
      <p:sp>
        <p:nvSpPr>
          <p:cNvPr id="96297" name="矩形 96296"/>
          <p:cNvSpPr/>
          <p:nvPr/>
        </p:nvSpPr>
        <p:spPr>
          <a:xfrm>
            <a:off x="1447800" y="3790950"/>
            <a:ext cx="311150" cy="366713"/>
          </a:xfrm>
          <a:prstGeom prst="rect">
            <a:avLst/>
          </a:prstGeom>
          <a:noFill/>
          <a:ln w="9525">
            <a:noFill/>
          </a:ln>
        </p:spPr>
        <p:txBody>
          <a:bodyPr wrap="none" anchor="t" anchorCtr="0">
            <a:spAutoFit/>
          </a:bodyPr>
          <a:p>
            <a:pPr algn="ctr"/>
            <a:r>
              <a:rPr lang="en-US" altLang="zh-CN" b="1">
                <a:solidFill>
                  <a:srgbClr val="F8F8F8"/>
                </a:solidFill>
                <a:latin typeface="Arial" panose="020B0604020202020204" pitchFamily="34" charset="0"/>
                <a:cs typeface="Arial" panose="020B0604020202020204" pitchFamily="34" charset="0"/>
              </a:rPr>
              <a:t>2</a:t>
            </a:r>
            <a:endParaRPr lang="en-US" altLang="zh-CN" b="1">
              <a:solidFill>
                <a:srgbClr val="F8F8F8"/>
              </a:solidFill>
              <a:latin typeface="Arial" panose="020B0604020202020204" pitchFamily="34" charset="0"/>
              <a:ea typeface="Arial" panose="020B0604020202020204" pitchFamily="34" charset="0"/>
            </a:endParaRPr>
          </a:p>
        </p:txBody>
      </p:sp>
      <p:sp>
        <p:nvSpPr>
          <p:cNvPr id="96298" name="矩形 96297"/>
          <p:cNvSpPr/>
          <p:nvPr/>
        </p:nvSpPr>
        <p:spPr>
          <a:xfrm>
            <a:off x="2249488" y="3621088"/>
            <a:ext cx="3149600" cy="396875"/>
          </a:xfrm>
          <a:prstGeom prst="rect">
            <a:avLst/>
          </a:prstGeom>
          <a:noFill/>
          <a:ln w="9525">
            <a:noFill/>
          </a:ln>
        </p:spPr>
        <p:txBody>
          <a:bodyPr>
            <a:spAutoFit/>
          </a:bodyPr>
          <a:p>
            <a:pPr marL="342900" indent="-342900" eaLnBrk="0" hangingPunct="0">
              <a:buNone/>
            </a:pPr>
            <a:r>
              <a:rPr lang="en-US" altLang="zh-CN" sz="2000" b="1">
                <a:latin typeface="微软雅黑" panose="020B0503020204020204" pitchFamily="34" charset="-122"/>
                <a:ea typeface="微软雅黑" panose="020B0503020204020204" pitchFamily="34" charset="-122"/>
              </a:rPr>
              <a:t>CMMI</a:t>
            </a:r>
            <a:r>
              <a:rPr lang="zh-CN" altLang="en-US" sz="2000" b="1" dirty="0">
                <a:latin typeface="微软雅黑" panose="020B0503020204020204" pitchFamily="34" charset="-122"/>
                <a:ea typeface="微软雅黑" panose="020B0503020204020204" pitchFamily="34" charset="-122"/>
              </a:rPr>
              <a:t>模型介绍</a:t>
            </a:r>
            <a:endParaRPr lang="zh-CN" altLang="en-US" sz="2000" b="1" dirty="0">
              <a:latin typeface="微软雅黑" panose="020B0503020204020204" pitchFamily="34" charset="-122"/>
              <a:ea typeface="微软雅黑" panose="020B0503020204020204" pitchFamily="34" charset="-122"/>
            </a:endParaRPr>
          </a:p>
        </p:txBody>
      </p:sp>
      <p:sp>
        <p:nvSpPr>
          <p:cNvPr id="96299" name="文本框 96298"/>
          <p:cNvSpPr txBox="1"/>
          <p:nvPr/>
        </p:nvSpPr>
        <p:spPr>
          <a:xfrm>
            <a:off x="5180013" y="3606800"/>
            <a:ext cx="2449512" cy="519113"/>
          </a:xfrm>
          <a:prstGeom prst="rect">
            <a:avLst/>
          </a:prstGeom>
          <a:noFill/>
          <a:ln w="9525">
            <a:noFill/>
          </a:ln>
          <a:effectLst>
            <a:outerShdw dist="35921" dir="2699999" algn="ctr" rotWithShape="0">
              <a:srgbClr val="000000">
                <a:alpha val="50000"/>
              </a:srgbClr>
            </a:outerShdw>
          </a:effectLst>
        </p:spPr>
        <p:txBody>
          <a:bodyPr>
            <a:spAutoFit/>
          </a:bodyPr>
          <a:p>
            <a:pPr algn="ctr">
              <a:spcBef>
                <a:spcPct val="50000"/>
              </a:spcBef>
            </a:pPr>
            <a:r>
              <a:rPr lang="zh-CN" altLang="en-US" sz="2800" b="1" dirty="0">
                <a:solidFill>
                  <a:srgbClr val="FFFFFF"/>
                </a:solidFill>
                <a:latin typeface="Arial" panose="020B0604020202020204" pitchFamily="34" charset="0"/>
                <a:cs typeface="Arial" panose="020B0604020202020204" pitchFamily="34" charset="0"/>
              </a:rPr>
              <a:t>了解模型内容</a:t>
            </a:r>
            <a:endParaRPr lang="zh-CN" altLang="en-US" sz="2800" b="1" dirty="0">
              <a:solidFill>
                <a:srgbClr val="FFFFFF"/>
              </a:solidFill>
              <a:latin typeface="Arial" panose="020B0604020202020204" pitchFamily="34" charset="0"/>
              <a:ea typeface="Arial" panose="020B0604020202020204" pitchFamily="34" charset="0"/>
            </a:endParaRPr>
          </a:p>
        </p:txBody>
      </p:sp>
      <p:sp>
        <p:nvSpPr>
          <p:cNvPr id="96300" name="燕尾形 96299"/>
          <p:cNvSpPr/>
          <p:nvPr/>
        </p:nvSpPr>
        <p:spPr>
          <a:xfrm>
            <a:off x="4892675" y="4962525"/>
            <a:ext cx="2955925" cy="793750"/>
          </a:xfrm>
          <a:prstGeom prst="chevron">
            <a:avLst>
              <a:gd name="adj" fmla="val 53118"/>
            </a:avLst>
          </a:prstGeom>
          <a:gradFill rotWithShape="1">
            <a:gsLst>
              <a:gs pos="0">
                <a:schemeClr val="accent1">
                  <a:gamma/>
                  <a:shade val="69804"/>
                  <a:invGamma/>
                </a:schemeClr>
              </a:gs>
              <a:gs pos="100000">
                <a:schemeClr val="accent1"/>
              </a:gs>
            </a:gsLst>
            <a:lin ang="0" scaled="1"/>
            <a:tileRect/>
          </a:gradFill>
          <a:ln w="19050" cap="flat" cmpd="sng">
            <a:prstDash val="solid"/>
            <a:miter/>
            <a:headEnd type="none" w="med" len="med"/>
            <a:tailEnd type="none" w="med" len="med"/>
          </a:ln>
          <a:scene3d>
            <a:camera prst="legacyPerspectiveBottomLeft">
              <a:rot lat="0" lon="0" rev="0"/>
            </a:camera>
            <a:lightRig rig="legacyFlat4" dir="b"/>
          </a:scene3d>
          <a:sp3d extrusionH="430200" prstMaterial="legacyMetal">
            <a:bevelT w="13500" h="13500" prst="angle"/>
            <a:bevelB w="13500" h="13500" prst="angle"/>
            <a:extrusionClr>
              <a:schemeClr val="accent1"/>
            </a:extrusionClr>
          </a:sp3d>
        </p:spPr>
        <p:txBody>
          <a:bodyPr/>
          <a:p>
            <a:endParaRPr lang="zh-CN" altLang="en-US"/>
          </a:p>
        </p:txBody>
      </p:sp>
      <p:sp>
        <p:nvSpPr>
          <p:cNvPr id="96301" name="五边形 96300"/>
          <p:cNvSpPr/>
          <p:nvPr/>
        </p:nvSpPr>
        <p:spPr>
          <a:xfrm>
            <a:off x="1676400" y="4876800"/>
            <a:ext cx="3683000" cy="976313"/>
          </a:xfrm>
          <a:prstGeom prst="homePlate">
            <a:avLst>
              <a:gd name="adj" fmla="val 52638"/>
            </a:avLst>
          </a:prstGeom>
          <a:gradFill rotWithShape="1">
            <a:gsLst>
              <a:gs pos="0">
                <a:schemeClr val="accent1"/>
              </a:gs>
              <a:gs pos="100000">
                <a:schemeClr val="accent1">
                  <a:gamma/>
                  <a:tint val="40000"/>
                  <a:invGamma/>
                </a:schemeClr>
              </a:gs>
            </a:gsLst>
            <a:lin ang="0" scaled="1"/>
            <a:tileRect/>
          </a:gradFill>
          <a:ln w="19050" cap="flat" cmpd="sng">
            <a:prstDash val="solid"/>
            <a:miter/>
            <a:headEnd type="none" w="med" len="med"/>
            <a:tailEnd type="none" w="med" len="med"/>
          </a:ln>
          <a:scene3d>
            <a:camera prst="legacyObliqueBottomLeft">
              <a:rot lat="0" lon="0" rev="0"/>
            </a:camera>
            <a:lightRig rig="legacyFlat3" dir="b"/>
          </a:scene3d>
          <a:sp3d extrusionH="430200" prstMaterial="legacyMetal">
            <a:bevelT w="13500" h="13500" prst="angle"/>
            <a:bevelB w="13500" h="13500" prst="angle"/>
            <a:extrusionClr>
              <a:schemeClr val="accent1"/>
            </a:extrusionClr>
          </a:sp3d>
        </p:spPr>
        <p:txBody>
          <a:bodyPr/>
          <a:p>
            <a:endParaRPr lang="zh-CN" altLang="en-US"/>
          </a:p>
        </p:txBody>
      </p:sp>
      <p:grpSp>
        <p:nvGrpSpPr>
          <p:cNvPr id="96302" name="组合 96301"/>
          <p:cNvGrpSpPr/>
          <p:nvPr/>
        </p:nvGrpSpPr>
        <p:grpSpPr>
          <a:xfrm>
            <a:off x="1016000" y="4857750"/>
            <a:ext cx="1165225" cy="1162050"/>
            <a:chOff x="2161" y="696"/>
            <a:chExt cx="1360" cy="1356"/>
          </a:xfrm>
        </p:grpSpPr>
        <p:grpSp>
          <p:nvGrpSpPr>
            <p:cNvPr id="96303" name="组合 96302"/>
            <p:cNvGrpSpPr/>
            <p:nvPr/>
          </p:nvGrpSpPr>
          <p:grpSpPr>
            <a:xfrm>
              <a:off x="2161" y="696"/>
              <a:ext cx="1360" cy="1356"/>
              <a:chOff x="2508" y="1231"/>
              <a:chExt cx="1248" cy="1240"/>
            </a:xfrm>
          </p:grpSpPr>
          <p:sp>
            <p:nvSpPr>
              <p:cNvPr id="96304" name="椭圆 96303"/>
              <p:cNvSpPr/>
              <p:nvPr/>
            </p:nvSpPr>
            <p:spPr>
              <a:xfrm>
                <a:off x="2508" y="1231"/>
                <a:ext cx="1248" cy="1240"/>
              </a:xfrm>
              <a:prstGeom prst="ellipse">
                <a:avLst/>
              </a:prstGeom>
              <a:solidFill>
                <a:srgbClr val="808080"/>
              </a:solidFill>
              <a:ln w="9525">
                <a:noFill/>
              </a:ln>
            </p:spPr>
            <p:txBody>
              <a:bodyPr/>
              <a:p>
                <a:endParaRPr lang="zh-CN" altLang="en-US"/>
              </a:p>
            </p:txBody>
          </p:sp>
          <p:sp>
            <p:nvSpPr>
              <p:cNvPr id="96305" name="椭圆 96304"/>
              <p:cNvSpPr/>
              <p:nvPr/>
            </p:nvSpPr>
            <p:spPr>
              <a:xfrm>
                <a:off x="2541" y="1256"/>
                <a:ext cx="1190" cy="1190"/>
              </a:xfrm>
              <a:prstGeom prst="ellipse">
                <a:avLst/>
              </a:prstGeom>
              <a:gradFill rotWithShape="1">
                <a:gsLst>
                  <a:gs pos="0">
                    <a:srgbClr val="F8F8F8"/>
                  </a:gs>
                  <a:gs pos="100000">
                    <a:srgbClr val="F8F8F8">
                      <a:gamma/>
                      <a:shade val="26275"/>
                      <a:invGamma/>
                    </a:srgbClr>
                  </a:gs>
                </a:gsLst>
                <a:lin ang="5400000" scaled="1"/>
                <a:tileRect/>
              </a:gradFill>
              <a:ln w="9525">
                <a:noFill/>
              </a:ln>
            </p:spPr>
            <p:txBody>
              <a:bodyPr/>
              <a:p>
                <a:endParaRPr lang="zh-CN" altLang="en-US"/>
              </a:p>
            </p:txBody>
          </p:sp>
          <p:sp>
            <p:nvSpPr>
              <p:cNvPr id="96306" name="椭圆 96305"/>
              <p:cNvSpPr/>
              <p:nvPr/>
            </p:nvSpPr>
            <p:spPr>
              <a:xfrm>
                <a:off x="2590" y="1305"/>
                <a:ext cx="1092" cy="1092"/>
              </a:xfrm>
              <a:prstGeom prst="ellipse">
                <a:avLst/>
              </a:prstGeom>
              <a:solidFill>
                <a:srgbClr val="808080">
                  <a:alpha val="25000"/>
                </a:srgbClr>
              </a:solidFill>
              <a:ln w="9525">
                <a:noFill/>
              </a:ln>
            </p:spPr>
            <p:txBody>
              <a:bodyPr/>
              <a:p>
                <a:endParaRPr lang="zh-CN" altLang="en-US"/>
              </a:p>
            </p:txBody>
          </p:sp>
          <p:sp>
            <p:nvSpPr>
              <p:cNvPr id="96307" name="椭圆 96306"/>
              <p:cNvSpPr/>
              <p:nvPr/>
            </p:nvSpPr>
            <p:spPr>
              <a:xfrm>
                <a:off x="2623" y="1330"/>
                <a:ext cx="1026" cy="1026"/>
              </a:xfrm>
              <a:prstGeom prst="ellipse">
                <a:avLst/>
              </a:prstGeom>
              <a:solidFill>
                <a:srgbClr val="808080">
                  <a:alpha val="30000"/>
                </a:srgbClr>
              </a:solidFill>
              <a:ln w="9525">
                <a:noFill/>
              </a:ln>
            </p:spPr>
            <p:txBody>
              <a:bodyPr/>
              <a:p>
                <a:endParaRPr lang="zh-CN" altLang="en-US"/>
              </a:p>
            </p:txBody>
          </p:sp>
          <p:sp>
            <p:nvSpPr>
              <p:cNvPr id="96308" name="椭圆 96307"/>
              <p:cNvSpPr/>
              <p:nvPr/>
            </p:nvSpPr>
            <p:spPr>
              <a:xfrm>
                <a:off x="2637" y="1346"/>
                <a:ext cx="993" cy="994"/>
              </a:xfrm>
              <a:prstGeom prst="ellipse">
                <a:avLst/>
              </a:prstGeom>
              <a:gradFill rotWithShape="1">
                <a:gsLst>
                  <a:gs pos="0">
                    <a:srgbClr val="FFFFFF">
                      <a:gamma/>
                      <a:shade val="36078"/>
                      <a:invGamma/>
                    </a:srgbClr>
                  </a:gs>
                  <a:gs pos="100000">
                    <a:srgbClr val="FFFFFF"/>
                  </a:gs>
                </a:gsLst>
                <a:lin ang="5400000" scaled="1"/>
                <a:tileRect/>
              </a:gradFill>
              <a:ln w="9525">
                <a:noFill/>
              </a:ln>
            </p:spPr>
            <p:txBody>
              <a:bodyPr/>
              <a:p>
                <a:endParaRPr lang="zh-CN" altLang="en-US"/>
              </a:p>
            </p:txBody>
          </p:sp>
        </p:grpSp>
        <p:sp>
          <p:nvSpPr>
            <p:cNvPr id="96309" name="椭圆 96308"/>
            <p:cNvSpPr/>
            <p:nvPr/>
          </p:nvSpPr>
          <p:spPr>
            <a:xfrm>
              <a:off x="2322" y="845"/>
              <a:ext cx="1054" cy="1054"/>
            </a:xfrm>
            <a:prstGeom prst="ellipse">
              <a:avLst/>
            </a:prstGeom>
            <a:gradFill rotWithShape="1">
              <a:gsLst>
                <a:gs pos="0">
                  <a:schemeClr val="accent1">
                    <a:gamma/>
                    <a:shade val="46275"/>
                    <a:invGamma/>
                  </a:schemeClr>
                </a:gs>
                <a:gs pos="100000">
                  <a:schemeClr val="accent1"/>
                </a:gs>
              </a:gsLst>
              <a:lin ang="5400000" scaled="1"/>
              <a:tileRect/>
            </a:gradFill>
            <a:ln w="57150">
              <a:noFill/>
            </a:ln>
          </p:spPr>
          <p:txBody>
            <a:bodyPr/>
            <a:p>
              <a:endParaRPr lang="zh-CN" altLang="en-US"/>
            </a:p>
          </p:txBody>
        </p:sp>
      </p:grpSp>
      <p:grpSp>
        <p:nvGrpSpPr>
          <p:cNvPr id="96310" name="组合 96309"/>
          <p:cNvGrpSpPr/>
          <p:nvPr/>
        </p:nvGrpSpPr>
        <p:grpSpPr>
          <a:xfrm>
            <a:off x="1204913" y="5041900"/>
            <a:ext cx="773112" cy="777875"/>
            <a:chOff x="523" y="2809"/>
            <a:chExt cx="876" cy="882"/>
          </a:xfrm>
        </p:grpSpPr>
        <p:sp>
          <p:nvSpPr>
            <p:cNvPr id="96311" name="椭圆 96310"/>
            <p:cNvSpPr/>
            <p:nvPr/>
          </p:nvSpPr>
          <p:spPr>
            <a:xfrm>
              <a:off x="523" y="2809"/>
              <a:ext cx="876" cy="876"/>
            </a:xfrm>
            <a:prstGeom prst="ellipse">
              <a:avLst/>
            </a:pr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312" name="直接连接符 96311"/>
            <p:cNvSpPr/>
            <p:nvPr/>
          </p:nvSpPr>
          <p:spPr>
            <a:xfrm>
              <a:off x="964" y="2809"/>
              <a:ext cx="0" cy="870"/>
            </a:xfrm>
            <a:prstGeom prst="line">
              <a:avLst/>
            </a:prstGeom>
            <a:ln w="19050" cap="flat" cmpd="sng">
              <a:solidFill>
                <a:srgbClr val="FFFFFF">
                  <a:alpha val="20000"/>
                </a:srgbClr>
              </a:solidFill>
              <a:prstDash val="solid"/>
              <a:headEnd type="none" w="med" len="med"/>
              <a:tailEnd type="none" w="med" len="med"/>
            </a:ln>
          </p:spPr>
        </p:sp>
        <p:sp>
          <p:nvSpPr>
            <p:cNvPr id="96313" name="直接连接符 96312"/>
            <p:cNvSpPr/>
            <p:nvPr/>
          </p:nvSpPr>
          <p:spPr>
            <a:xfrm>
              <a:off x="523" y="3244"/>
              <a:ext cx="876" cy="0"/>
            </a:xfrm>
            <a:prstGeom prst="line">
              <a:avLst/>
            </a:prstGeom>
            <a:ln w="19050" cap="flat" cmpd="sng">
              <a:solidFill>
                <a:srgbClr val="FFFFFF">
                  <a:alpha val="20000"/>
                </a:srgbClr>
              </a:solidFill>
              <a:prstDash val="solid"/>
              <a:headEnd type="none" w="med" len="med"/>
              <a:tailEnd type="none" w="med" len="med"/>
            </a:ln>
          </p:spPr>
        </p:sp>
        <p:sp>
          <p:nvSpPr>
            <p:cNvPr id="96314" name="任意多边形 96313"/>
            <p:cNvSpPr/>
            <p:nvPr/>
          </p:nvSpPr>
          <p:spPr>
            <a:xfrm>
              <a:off x="1023" y="2815"/>
              <a:ext cx="182" cy="864"/>
            </a:xfrm>
            <a:custGeom>
              <a:avLst/>
              <a:gdLst/>
              <a:ahLst/>
              <a:cxnLst/>
              <a:pathLst>
                <a:path w="182" h="864">
                  <a:moveTo>
                    <a:pt x="0" y="0"/>
                  </a:moveTo>
                  <a:cubicBezTo>
                    <a:pt x="59" y="89"/>
                    <a:pt x="182" y="177"/>
                    <a:pt x="182" y="435"/>
                  </a:cubicBezTo>
                  <a:cubicBezTo>
                    <a:pt x="182" y="693"/>
                    <a:pt x="70" y="800"/>
                    <a:pt x="6" y="864"/>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315" name="任意多边形 96314"/>
            <p:cNvSpPr/>
            <p:nvPr/>
          </p:nvSpPr>
          <p:spPr>
            <a:xfrm>
              <a:off x="726" y="2821"/>
              <a:ext cx="197" cy="870"/>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316" name="任意多边形 96315"/>
            <p:cNvSpPr/>
            <p:nvPr/>
          </p:nvSpPr>
          <p:spPr>
            <a:xfrm rot="5400000">
              <a:off x="891" y="3171"/>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96317" name="任意多边形 96316"/>
            <p:cNvSpPr/>
            <p:nvPr/>
          </p:nvSpPr>
          <p:spPr>
            <a:xfrm rot="-5400000" flipV="1">
              <a:off x="899" y="2668"/>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grpSp>
      <p:sp>
        <p:nvSpPr>
          <p:cNvPr id="96318" name="矩形 96317"/>
          <p:cNvSpPr/>
          <p:nvPr/>
        </p:nvSpPr>
        <p:spPr>
          <a:xfrm>
            <a:off x="1447800" y="5265738"/>
            <a:ext cx="311150" cy="366712"/>
          </a:xfrm>
          <a:prstGeom prst="rect">
            <a:avLst/>
          </a:prstGeom>
          <a:noFill/>
          <a:ln w="9525">
            <a:noFill/>
          </a:ln>
        </p:spPr>
        <p:txBody>
          <a:bodyPr wrap="none" anchor="t" anchorCtr="0">
            <a:spAutoFit/>
          </a:bodyPr>
          <a:p>
            <a:pPr algn="ctr"/>
            <a:r>
              <a:rPr lang="en-US" altLang="zh-CN" b="1">
                <a:solidFill>
                  <a:srgbClr val="F8F8F8"/>
                </a:solidFill>
                <a:latin typeface="Arial" panose="020B0604020202020204" pitchFamily="34" charset="0"/>
                <a:cs typeface="Arial" panose="020B0604020202020204" pitchFamily="34" charset="0"/>
              </a:rPr>
              <a:t>3</a:t>
            </a:r>
            <a:endParaRPr lang="en-US" altLang="zh-CN" b="1">
              <a:solidFill>
                <a:srgbClr val="F8F8F8"/>
              </a:solidFill>
              <a:latin typeface="Arial" panose="020B0604020202020204" pitchFamily="34" charset="0"/>
              <a:ea typeface="Arial" panose="020B0604020202020204" pitchFamily="34" charset="0"/>
            </a:endParaRPr>
          </a:p>
        </p:txBody>
      </p:sp>
      <p:sp>
        <p:nvSpPr>
          <p:cNvPr id="96319" name="矩形 96318"/>
          <p:cNvSpPr/>
          <p:nvPr/>
        </p:nvSpPr>
        <p:spPr>
          <a:xfrm>
            <a:off x="2249488" y="5137150"/>
            <a:ext cx="3149600" cy="396875"/>
          </a:xfrm>
          <a:prstGeom prst="rect">
            <a:avLst/>
          </a:prstGeom>
          <a:noFill/>
          <a:ln w="9525">
            <a:noFill/>
          </a:ln>
        </p:spPr>
        <p:txBody>
          <a:bodyPr>
            <a:spAutoFit/>
          </a:bodyPr>
          <a:p>
            <a:pPr marL="342900" indent="-342900" eaLnBrk="0" hangingPunct="0">
              <a:buNone/>
            </a:pPr>
            <a:r>
              <a:rPr lang="en-US" altLang="zh-CN" sz="2000" b="1">
                <a:latin typeface="微软雅黑" panose="020B0503020204020204" pitchFamily="34" charset="-122"/>
                <a:ea typeface="微软雅黑" panose="020B0503020204020204" pitchFamily="34" charset="-122"/>
              </a:rPr>
              <a:t>CMMI</a:t>
            </a:r>
            <a:r>
              <a:rPr lang="zh-CN" altLang="en-US" sz="2000" b="1" dirty="0">
                <a:latin typeface="微软雅黑" panose="020B0503020204020204" pitchFamily="34" charset="-122"/>
                <a:ea typeface="微软雅黑" panose="020B0503020204020204" pitchFamily="34" charset="-122"/>
              </a:rPr>
              <a:t>实施问题</a:t>
            </a:r>
            <a:endParaRPr lang="zh-CN" altLang="en-US" sz="2000" b="1" dirty="0">
              <a:latin typeface="微软雅黑" panose="020B0503020204020204" pitchFamily="34" charset="-122"/>
              <a:ea typeface="微软雅黑" panose="020B0503020204020204" pitchFamily="34" charset="-122"/>
            </a:endParaRPr>
          </a:p>
        </p:txBody>
      </p:sp>
      <p:sp>
        <p:nvSpPr>
          <p:cNvPr id="96320" name="文本框 96319"/>
          <p:cNvSpPr txBox="1"/>
          <p:nvPr/>
        </p:nvSpPr>
        <p:spPr>
          <a:xfrm>
            <a:off x="5180013" y="5083175"/>
            <a:ext cx="2449512" cy="519113"/>
          </a:xfrm>
          <a:prstGeom prst="rect">
            <a:avLst/>
          </a:prstGeom>
          <a:noFill/>
          <a:ln w="9525">
            <a:noFill/>
          </a:ln>
          <a:effectLst>
            <a:outerShdw dist="35921" dir="2699999" algn="ctr" rotWithShape="0">
              <a:srgbClr val="000000">
                <a:alpha val="50000"/>
              </a:srgbClr>
            </a:outerShdw>
          </a:effectLst>
        </p:spPr>
        <p:txBody>
          <a:bodyPr>
            <a:spAutoFit/>
          </a:bodyPr>
          <a:p>
            <a:pPr>
              <a:spcBef>
                <a:spcPct val="50000"/>
              </a:spcBef>
            </a:pPr>
            <a:r>
              <a:rPr lang="zh-CN" altLang="en-US" sz="2800" b="1" dirty="0">
                <a:solidFill>
                  <a:srgbClr val="FFFFFF"/>
                </a:solidFill>
                <a:latin typeface="Arial" panose="020B0604020202020204" pitchFamily="34" charset="0"/>
                <a:cs typeface="Arial" panose="020B0604020202020204" pitchFamily="34" charset="0"/>
              </a:rPr>
              <a:t>判断可行性</a:t>
            </a:r>
            <a:endParaRPr lang="zh-CN" altLang="en-US" sz="2800" b="1" dirty="0">
              <a:solidFill>
                <a:srgbClr val="FFFFFF"/>
              </a:solidFill>
              <a:latin typeface="Arial" panose="020B0604020202020204" pitchFamily="34" charset="0"/>
              <a:ea typeface="Arial" panose="020B0604020202020204" pitchFamily="34" charset="0"/>
            </a:endParaRPr>
          </a:p>
        </p:txBody>
      </p:sp>
      <p:sp>
        <p:nvSpPr>
          <p:cNvPr id="96323" name="标题 96322"/>
          <p:cNvSpPr>
            <a:spLocks noGrp="1"/>
          </p:cNvSpPr>
          <p:nvPr>
            <p:ph type="title"/>
          </p:nvPr>
        </p:nvSpPr>
        <p:spPr>
          <a:xfrm>
            <a:off x="539750" y="692785"/>
            <a:ext cx="7772400" cy="1470025"/>
          </a:xfrm>
        </p:spPr>
        <p:txBody>
          <a:bodyPr anchor="ctr" anchorCtr="0"/>
          <a:p>
            <a:r>
              <a:rPr lang="zh-CN" altLang="en-US" b="1">
                <a:ea typeface="微软雅黑" panose="020B0503020204020204" pitchFamily="34" charset="-122"/>
              </a:rPr>
              <a:t>目录</a:t>
            </a:r>
            <a:endParaRPr lang="zh-CN" altLang="en-US" b="1">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9625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4755" name="任意多边形 74754"/>
          <p:cNvSpPr/>
          <p:nvPr/>
        </p:nvSpPr>
        <p:spPr>
          <a:xfrm>
            <a:off x="671513" y="2978150"/>
            <a:ext cx="7999412" cy="2476500"/>
          </a:xfrm>
          <a:custGeom>
            <a:avLst/>
            <a:gdLst/>
            <a:ahLst/>
            <a:cxnLst/>
            <a:pathLst>
              <a:path w="5424" h="1488">
                <a:moveTo>
                  <a:pt x="0" y="1440"/>
                </a:moveTo>
                <a:lnTo>
                  <a:pt x="0" y="1488"/>
                </a:lnTo>
                <a:lnTo>
                  <a:pt x="1152" y="1488"/>
                </a:lnTo>
                <a:lnTo>
                  <a:pt x="1392" y="1008"/>
                </a:lnTo>
                <a:lnTo>
                  <a:pt x="2544" y="1008"/>
                </a:lnTo>
                <a:lnTo>
                  <a:pt x="2832" y="528"/>
                </a:lnTo>
                <a:lnTo>
                  <a:pt x="3984" y="528"/>
                </a:lnTo>
                <a:lnTo>
                  <a:pt x="4272" y="48"/>
                </a:lnTo>
                <a:lnTo>
                  <a:pt x="5424" y="48"/>
                </a:lnTo>
                <a:lnTo>
                  <a:pt x="5424" y="0"/>
                </a:lnTo>
                <a:lnTo>
                  <a:pt x="4272" y="0"/>
                </a:lnTo>
                <a:lnTo>
                  <a:pt x="3984" y="480"/>
                </a:lnTo>
                <a:lnTo>
                  <a:pt x="2832" y="480"/>
                </a:lnTo>
                <a:lnTo>
                  <a:pt x="2544" y="960"/>
                </a:lnTo>
                <a:lnTo>
                  <a:pt x="1392" y="960"/>
                </a:lnTo>
                <a:lnTo>
                  <a:pt x="1152" y="1440"/>
                </a:lnTo>
                <a:lnTo>
                  <a:pt x="0" y="1440"/>
                </a:lnTo>
                <a:close/>
              </a:path>
            </a:pathLst>
          </a:custGeom>
          <a:solidFill>
            <a:schemeClr val="accent1">
              <a:alpha val="100000"/>
            </a:schemeClr>
          </a:solidFill>
          <a:ln w="9525"/>
          <a:scene3d>
            <a:camera prst="legacyPerspectiveTop">
              <a:rot lat="0" lon="0" rev="0"/>
            </a:camera>
            <a:lightRig rig="legacyNormal3" dir="r"/>
          </a:scene3d>
          <a:sp3d extrusionH="1801800" prstMaterial="legacyPlastic">
            <a:bevelT w="13500" h="13500" prst="angle"/>
            <a:bevelB w="13500" h="13500" prst="angle"/>
            <a:extrusionClr>
              <a:schemeClr val="accent1"/>
            </a:extrusionClr>
          </a:sp3d>
        </p:spPr>
        <p:txBody>
          <a:bodyPr/>
          <a:p>
            <a:endParaRPr lang="zh-CN" altLang="en-US"/>
          </a:p>
        </p:txBody>
      </p:sp>
      <p:grpSp>
        <p:nvGrpSpPr>
          <p:cNvPr id="74766" name="组合 74765"/>
          <p:cNvGrpSpPr/>
          <p:nvPr/>
        </p:nvGrpSpPr>
        <p:grpSpPr>
          <a:xfrm>
            <a:off x="600075" y="5546725"/>
            <a:ext cx="1808163" cy="314325"/>
            <a:chOff x="406" y="980"/>
            <a:chExt cx="2330" cy="294"/>
          </a:xfrm>
        </p:grpSpPr>
        <p:sp>
          <p:nvSpPr>
            <p:cNvPr id="74767" name="圆角矩形 74766"/>
            <p:cNvSpPr/>
            <p:nvPr/>
          </p:nvSpPr>
          <p:spPr>
            <a:xfrm>
              <a:off x="406" y="980"/>
              <a:ext cx="2330" cy="294"/>
            </a:xfrm>
            <a:prstGeom prst="roundRect">
              <a:avLst>
                <a:gd name="adj" fmla="val 50000"/>
              </a:avLst>
            </a:prstGeom>
            <a:gradFill rotWithShape="1">
              <a:gsLst>
                <a:gs pos="0">
                  <a:srgbClr val="B68A1C"/>
                </a:gs>
                <a:gs pos="50000">
                  <a:srgbClr val="B68A1C">
                    <a:gamma/>
                    <a:tint val="72941"/>
                    <a:invGamma/>
                  </a:srgbClr>
                </a:gs>
                <a:gs pos="100000">
                  <a:srgbClr val="B68A1C"/>
                </a:gs>
              </a:gsLst>
              <a:lin ang="0" scaled="1"/>
              <a:tileRect/>
            </a:gradFill>
            <a:ln w="12700">
              <a:noFill/>
            </a:ln>
            <a:effectLst>
              <a:outerShdw dist="35921" dir="2699999" algn="ctr" rotWithShape="0">
                <a:srgbClr val="080808">
                  <a:alpha val="50000"/>
                </a:srgbClr>
              </a:outerShdw>
            </a:effectLst>
          </p:spPr>
          <p:txBody>
            <a:bodyPr/>
            <a:p>
              <a:endParaRPr lang="zh-CN" altLang="en-US"/>
            </a:p>
          </p:txBody>
        </p:sp>
        <p:sp>
          <p:nvSpPr>
            <p:cNvPr id="74768" name="新月形 74767"/>
            <p:cNvSpPr/>
            <p:nvPr/>
          </p:nvSpPr>
          <p:spPr>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74769" name="新月形 74768"/>
            <p:cNvSpPr/>
            <p:nvPr/>
          </p:nvSpPr>
          <p:spPr>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grpSp>
      <p:sp>
        <p:nvSpPr>
          <p:cNvPr id="74770" name="Text Box 18"/>
          <p:cNvSpPr txBox="1"/>
          <p:nvPr/>
        </p:nvSpPr>
        <p:spPr>
          <a:xfrm>
            <a:off x="736600" y="5524500"/>
            <a:ext cx="1473200" cy="336550"/>
          </a:xfrm>
          <a:prstGeom prst="rect">
            <a:avLst/>
          </a:prstGeom>
          <a:noFill/>
          <a:ln w="9525">
            <a:noFill/>
          </a:ln>
        </p:spPr>
        <p:txBody>
          <a:bodyPr>
            <a:spAutoFit/>
          </a:bodyPr>
          <a:p>
            <a:pPr algn="ctr">
              <a:spcBef>
                <a:spcPct val="50000"/>
              </a:spcBef>
            </a:pPr>
            <a:r>
              <a:rPr lang="en-US" altLang="zh-CN" sz="1600" b="1">
                <a:solidFill>
                  <a:srgbClr val="FFFFFF"/>
                </a:solidFill>
                <a:effectLst>
                  <a:outerShdw blurRad="38100" dist="38100" dir="2700000">
                    <a:srgbClr val="C0C0C0"/>
                  </a:outerShdw>
                </a:effectLst>
                <a:latin typeface="Calibri" panose="020F0502020204030204" charset="0"/>
                <a:cs typeface="Arial" panose="020B0604020202020204" pitchFamily="34" charset="0"/>
              </a:rPr>
              <a:t>CMMI2</a:t>
            </a:r>
            <a:r>
              <a:rPr lang="zh-CN" altLang="en-US" sz="1600" b="1" dirty="0">
                <a:solidFill>
                  <a:srgbClr val="FFFFFF"/>
                </a:solidFill>
                <a:effectLst>
                  <a:outerShdw blurRad="38100" dist="38100" dir="2700000">
                    <a:srgbClr val="C0C0C0"/>
                  </a:outerShdw>
                </a:effectLst>
                <a:latin typeface="Calibri" panose="020F0502020204030204" charset="0"/>
                <a:cs typeface="Arial" panose="020B0604020202020204" pitchFamily="34" charset="0"/>
              </a:rPr>
              <a:t>管理级</a:t>
            </a:r>
            <a:endParaRPr lang="zh-CN" altLang="en-US" sz="1600" b="1" dirty="0">
              <a:solidFill>
                <a:srgbClr val="FFFFFF"/>
              </a:solidFill>
              <a:effectLst>
                <a:outerShdw blurRad="38100" dist="38100" dir="2700000">
                  <a:srgbClr val="C0C0C0"/>
                </a:outerShdw>
              </a:effectLst>
              <a:latin typeface="Calibri" panose="020F0502020204030204" charset="0"/>
              <a:ea typeface="Arial" panose="020B0604020202020204" pitchFamily="34" charset="0"/>
            </a:endParaRPr>
          </a:p>
        </p:txBody>
      </p:sp>
      <p:sp>
        <p:nvSpPr>
          <p:cNvPr id="74772" name="矩形 74771"/>
          <p:cNvSpPr/>
          <p:nvPr/>
        </p:nvSpPr>
        <p:spPr>
          <a:xfrm>
            <a:off x="685800" y="3200400"/>
            <a:ext cx="1768475" cy="1465263"/>
          </a:xfrm>
          <a:prstGeom prst="rect">
            <a:avLst/>
          </a:prstGeom>
          <a:noFill/>
          <a:ln w="9525">
            <a:noFill/>
          </a:ln>
        </p:spPr>
        <p:txBody>
          <a:bodyPr>
            <a:spAutoFit/>
          </a:bodyPr>
          <a:p>
            <a:pPr>
              <a:buNone/>
            </a:pPr>
            <a:r>
              <a:rPr lang="zh-CN" altLang="en-US" b="1" dirty="0">
                <a:latin typeface="Arial" panose="020B0604020202020204" pitchFamily="34" charset="0"/>
                <a:ea typeface="微软雅黑" panose="020B0503020204020204" pitchFamily="34" charset="-122"/>
              </a:rPr>
              <a:t>有既定的计划和流程，对流程监控、管理，有一定的管理程序</a:t>
            </a:r>
            <a:endParaRPr lang="zh-CN" altLang="en-US" b="1" dirty="0">
              <a:latin typeface="Arial" panose="020B0604020202020204" pitchFamily="34" charset="0"/>
              <a:ea typeface="微软雅黑" panose="020B0503020204020204" pitchFamily="34" charset="-122"/>
            </a:endParaRPr>
          </a:p>
        </p:txBody>
      </p:sp>
      <p:sp>
        <p:nvSpPr>
          <p:cNvPr id="74773" name="矩形 74772"/>
          <p:cNvSpPr/>
          <p:nvPr/>
        </p:nvSpPr>
        <p:spPr>
          <a:xfrm>
            <a:off x="2590800" y="2286000"/>
            <a:ext cx="1770063" cy="1739900"/>
          </a:xfrm>
          <a:prstGeom prst="rect">
            <a:avLst/>
          </a:prstGeom>
          <a:noFill/>
          <a:ln w="9525">
            <a:noFill/>
          </a:ln>
        </p:spPr>
        <p:txBody>
          <a:bodyPr>
            <a:spAutoFit/>
          </a:bodyPr>
          <a:p>
            <a:pPr>
              <a:buNone/>
            </a:pPr>
            <a:r>
              <a:rPr lang="zh-CN" altLang="en-US" b="1" dirty="0">
                <a:latin typeface="Arial" panose="020B0604020202020204" pitchFamily="34" charset="0"/>
                <a:ea typeface="微软雅黑" panose="020B0503020204020204" pitchFamily="34" charset="-122"/>
              </a:rPr>
              <a:t>将管理体系和流程制度化，形成企业级组织财富。保证不同类别的项目成功实施。</a:t>
            </a:r>
            <a:endParaRPr lang="zh-CN" altLang="en-US" b="1" dirty="0">
              <a:latin typeface="Arial" panose="020B0604020202020204" pitchFamily="34" charset="0"/>
              <a:ea typeface="微软雅黑" panose="020B0503020204020204" pitchFamily="34" charset="-122"/>
            </a:endParaRPr>
          </a:p>
        </p:txBody>
      </p:sp>
      <p:sp>
        <p:nvSpPr>
          <p:cNvPr id="74774" name="矩形 74773"/>
          <p:cNvSpPr/>
          <p:nvPr/>
        </p:nvSpPr>
        <p:spPr>
          <a:xfrm>
            <a:off x="4572000" y="1524000"/>
            <a:ext cx="1770063" cy="2014538"/>
          </a:xfrm>
          <a:prstGeom prst="rect">
            <a:avLst/>
          </a:prstGeom>
          <a:noFill/>
          <a:ln w="9525">
            <a:noFill/>
          </a:ln>
        </p:spPr>
        <p:txBody>
          <a:bodyPr>
            <a:spAutoFit/>
          </a:bodyPr>
          <a:p>
            <a:pPr>
              <a:buNone/>
            </a:pPr>
            <a:r>
              <a:rPr lang="zh-CN" altLang="en-US" b="1" dirty="0">
                <a:latin typeface="Arial" panose="020B0604020202020204" pitchFamily="34" charset="0"/>
                <a:ea typeface="微软雅黑" panose="020B0503020204020204" pitchFamily="34" charset="-122"/>
              </a:rPr>
              <a:t>实现数字化管理，通过量化实现流程的稳定性及管理的精度，降低项目在质量方面的波动</a:t>
            </a:r>
            <a:endParaRPr lang="zh-CN" altLang="en-US" b="1" dirty="0">
              <a:latin typeface="Arial" panose="020B0604020202020204" pitchFamily="34" charset="0"/>
              <a:ea typeface="微软雅黑" panose="020B0503020204020204" pitchFamily="34" charset="-122"/>
            </a:endParaRPr>
          </a:p>
        </p:txBody>
      </p:sp>
      <p:sp>
        <p:nvSpPr>
          <p:cNvPr id="74775" name="矩形 74774"/>
          <p:cNvSpPr/>
          <p:nvPr/>
        </p:nvSpPr>
        <p:spPr>
          <a:xfrm>
            <a:off x="6705600" y="1219200"/>
            <a:ext cx="1770063" cy="1465263"/>
          </a:xfrm>
          <a:prstGeom prst="rect">
            <a:avLst/>
          </a:prstGeom>
          <a:noFill/>
          <a:ln w="9525">
            <a:noFill/>
          </a:ln>
        </p:spPr>
        <p:txBody>
          <a:bodyPr>
            <a:spAutoFit/>
          </a:bodyPr>
          <a:p>
            <a:pPr>
              <a:buNone/>
            </a:pPr>
            <a:r>
              <a:rPr lang="zh-CN" altLang="en-US" b="1" dirty="0">
                <a:latin typeface="Arial" panose="020B0604020202020204" pitchFamily="34" charset="0"/>
                <a:ea typeface="微软雅黑" panose="020B0503020204020204" pitchFamily="34" charset="-122"/>
              </a:rPr>
              <a:t>能够预防问题，主动改善流程，运用新技术，实现流程优化</a:t>
            </a:r>
            <a:endParaRPr lang="zh-CN" altLang="en-US" b="1" dirty="0">
              <a:latin typeface="Arial" panose="020B0604020202020204" pitchFamily="34" charset="0"/>
              <a:ea typeface="微软雅黑" panose="020B0503020204020204" pitchFamily="34" charset="-122"/>
            </a:endParaRPr>
          </a:p>
        </p:txBody>
      </p:sp>
      <p:grpSp>
        <p:nvGrpSpPr>
          <p:cNvPr id="74776" name="组合 74775"/>
          <p:cNvGrpSpPr/>
          <p:nvPr/>
        </p:nvGrpSpPr>
        <p:grpSpPr>
          <a:xfrm>
            <a:off x="2730500" y="4748213"/>
            <a:ext cx="1808163" cy="312737"/>
            <a:chOff x="406" y="980"/>
            <a:chExt cx="2330" cy="294"/>
          </a:xfrm>
        </p:grpSpPr>
        <p:sp>
          <p:nvSpPr>
            <p:cNvPr id="74777" name="圆角矩形 74776"/>
            <p:cNvSpPr/>
            <p:nvPr/>
          </p:nvSpPr>
          <p:spPr>
            <a:xfrm>
              <a:off x="406" y="980"/>
              <a:ext cx="2330" cy="294"/>
            </a:xfrm>
            <a:prstGeom prst="roundRect">
              <a:avLst>
                <a:gd name="adj" fmla="val 50000"/>
              </a:avLst>
            </a:prstGeom>
            <a:gradFill rotWithShape="1">
              <a:gsLst>
                <a:gs pos="0">
                  <a:srgbClr val="B68A1C"/>
                </a:gs>
                <a:gs pos="50000">
                  <a:srgbClr val="B68A1C">
                    <a:gamma/>
                    <a:tint val="72941"/>
                    <a:invGamma/>
                  </a:srgbClr>
                </a:gs>
                <a:gs pos="100000">
                  <a:srgbClr val="B68A1C"/>
                </a:gs>
              </a:gsLst>
              <a:lin ang="0" scaled="1"/>
              <a:tileRect/>
            </a:gradFill>
            <a:ln w="12700">
              <a:noFill/>
            </a:ln>
            <a:effectLst>
              <a:outerShdw dist="35921" dir="2699999" algn="ctr" rotWithShape="0">
                <a:srgbClr val="080808">
                  <a:alpha val="50000"/>
                </a:srgbClr>
              </a:outerShdw>
            </a:effectLst>
          </p:spPr>
          <p:txBody>
            <a:bodyPr/>
            <a:p>
              <a:endParaRPr lang="zh-CN" altLang="en-US"/>
            </a:p>
          </p:txBody>
        </p:sp>
        <p:sp>
          <p:nvSpPr>
            <p:cNvPr id="74778" name="新月形 74777"/>
            <p:cNvSpPr/>
            <p:nvPr/>
          </p:nvSpPr>
          <p:spPr>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74779" name="新月形 74778"/>
            <p:cNvSpPr/>
            <p:nvPr/>
          </p:nvSpPr>
          <p:spPr>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grpSp>
      <p:sp>
        <p:nvSpPr>
          <p:cNvPr id="74780" name="Text Box 18"/>
          <p:cNvSpPr txBox="1"/>
          <p:nvPr/>
        </p:nvSpPr>
        <p:spPr>
          <a:xfrm>
            <a:off x="2863850" y="4725988"/>
            <a:ext cx="1479550" cy="336550"/>
          </a:xfrm>
          <a:prstGeom prst="rect">
            <a:avLst/>
          </a:prstGeom>
          <a:noFill/>
          <a:ln w="9525">
            <a:noFill/>
          </a:ln>
        </p:spPr>
        <p:txBody>
          <a:bodyPr>
            <a:spAutoFit/>
          </a:bodyPr>
          <a:p>
            <a:pPr algn="ctr">
              <a:spcBef>
                <a:spcPct val="50000"/>
              </a:spcBef>
            </a:pPr>
            <a:r>
              <a:rPr lang="en-US" altLang="zh-CN" sz="1600" b="1">
                <a:solidFill>
                  <a:srgbClr val="FFFFFF"/>
                </a:solidFill>
                <a:effectLst>
                  <a:outerShdw blurRad="38100" dist="38100" dir="2700000">
                    <a:srgbClr val="C0C0C0"/>
                  </a:outerShdw>
                </a:effectLst>
                <a:latin typeface="Calibri" panose="020F0502020204030204" charset="0"/>
                <a:cs typeface="Arial" panose="020B0604020202020204" pitchFamily="34" charset="0"/>
              </a:rPr>
              <a:t>CMMI3</a:t>
            </a:r>
            <a:r>
              <a:rPr lang="zh-CN" altLang="en-US" sz="1600" b="1" dirty="0">
                <a:solidFill>
                  <a:srgbClr val="FFFFFF"/>
                </a:solidFill>
                <a:effectLst>
                  <a:outerShdw blurRad="38100" dist="38100" dir="2700000">
                    <a:srgbClr val="C0C0C0"/>
                  </a:outerShdw>
                </a:effectLst>
                <a:latin typeface="Calibri" panose="020F0502020204030204" charset="0"/>
                <a:cs typeface="Arial" panose="020B0604020202020204" pitchFamily="34" charset="0"/>
              </a:rPr>
              <a:t>定义级</a:t>
            </a:r>
            <a:endParaRPr lang="zh-CN" altLang="en-US" sz="1600" b="1" dirty="0">
              <a:solidFill>
                <a:srgbClr val="FFFFFF"/>
              </a:solidFill>
              <a:effectLst>
                <a:outerShdw blurRad="38100" dist="38100" dir="2700000">
                  <a:srgbClr val="C0C0C0"/>
                </a:outerShdw>
              </a:effectLst>
              <a:latin typeface="Calibri" panose="020F0502020204030204" charset="0"/>
              <a:ea typeface="Arial" panose="020B0604020202020204" pitchFamily="34" charset="0"/>
            </a:endParaRPr>
          </a:p>
        </p:txBody>
      </p:sp>
      <p:grpSp>
        <p:nvGrpSpPr>
          <p:cNvPr id="74781" name="组合 74780"/>
          <p:cNvGrpSpPr/>
          <p:nvPr/>
        </p:nvGrpSpPr>
        <p:grpSpPr>
          <a:xfrm>
            <a:off x="4760913" y="3935413"/>
            <a:ext cx="1808162" cy="314325"/>
            <a:chOff x="406" y="980"/>
            <a:chExt cx="2330" cy="294"/>
          </a:xfrm>
        </p:grpSpPr>
        <p:sp>
          <p:nvSpPr>
            <p:cNvPr id="74782" name="圆角矩形 74781"/>
            <p:cNvSpPr/>
            <p:nvPr/>
          </p:nvSpPr>
          <p:spPr>
            <a:xfrm>
              <a:off x="406" y="980"/>
              <a:ext cx="2330" cy="294"/>
            </a:xfrm>
            <a:prstGeom prst="roundRect">
              <a:avLst>
                <a:gd name="adj" fmla="val 50000"/>
              </a:avLst>
            </a:prstGeom>
            <a:gradFill rotWithShape="1">
              <a:gsLst>
                <a:gs pos="0">
                  <a:srgbClr val="B68A1C"/>
                </a:gs>
                <a:gs pos="50000">
                  <a:srgbClr val="B68A1C">
                    <a:gamma/>
                    <a:tint val="72941"/>
                    <a:invGamma/>
                  </a:srgbClr>
                </a:gs>
                <a:gs pos="100000">
                  <a:srgbClr val="B68A1C"/>
                </a:gs>
              </a:gsLst>
              <a:lin ang="0" scaled="1"/>
              <a:tileRect/>
            </a:gradFill>
            <a:ln w="12700">
              <a:noFill/>
            </a:ln>
            <a:effectLst>
              <a:outerShdw dist="35921" dir="2699999" algn="ctr" rotWithShape="0">
                <a:srgbClr val="080808">
                  <a:alpha val="50000"/>
                </a:srgbClr>
              </a:outerShdw>
            </a:effectLst>
          </p:spPr>
          <p:txBody>
            <a:bodyPr/>
            <a:p>
              <a:endParaRPr lang="zh-CN" altLang="en-US"/>
            </a:p>
          </p:txBody>
        </p:sp>
        <p:sp>
          <p:nvSpPr>
            <p:cNvPr id="74783" name="新月形 74782"/>
            <p:cNvSpPr/>
            <p:nvPr/>
          </p:nvSpPr>
          <p:spPr>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74784" name="新月形 74783"/>
            <p:cNvSpPr/>
            <p:nvPr/>
          </p:nvSpPr>
          <p:spPr>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grpSp>
      <p:sp>
        <p:nvSpPr>
          <p:cNvPr id="74785" name="Text Box 18"/>
          <p:cNvSpPr txBox="1"/>
          <p:nvPr/>
        </p:nvSpPr>
        <p:spPr>
          <a:xfrm>
            <a:off x="4724400" y="3886200"/>
            <a:ext cx="1990725" cy="336550"/>
          </a:xfrm>
          <a:prstGeom prst="rect">
            <a:avLst/>
          </a:prstGeom>
          <a:noFill/>
          <a:ln w="9525">
            <a:noFill/>
          </a:ln>
        </p:spPr>
        <p:txBody>
          <a:bodyPr>
            <a:spAutoFit/>
          </a:bodyPr>
          <a:p>
            <a:pPr algn="ctr">
              <a:spcBef>
                <a:spcPct val="50000"/>
              </a:spcBef>
            </a:pPr>
            <a:r>
              <a:rPr lang="en-US" altLang="zh-CN" sz="1600" b="1">
                <a:solidFill>
                  <a:srgbClr val="FFFFFF"/>
                </a:solidFill>
                <a:effectLst>
                  <a:outerShdw blurRad="38100" dist="38100" dir="2700000">
                    <a:srgbClr val="C0C0C0"/>
                  </a:outerShdw>
                </a:effectLst>
                <a:latin typeface="Calibri" panose="020F0502020204030204" charset="0"/>
                <a:cs typeface="Arial" panose="020B0604020202020204" pitchFamily="34" charset="0"/>
              </a:rPr>
              <a:t>CMMI4</a:t>
            </a:r>
            <a:r>
              <a:rPr lang="zh-CN" altLang="en-US" sz="1600" b="1" dirty="0">
                <a:solidFill>
                  <a:srgbClr val="FFFFFF"/>
                </a:solidFill>
                <a:effectLst>
                  <a:outerShdw blurRad="38100" dist="38100" dir="2700000">
                    <a:srgbClr val="C0C0C0"/>
                  </a:outerShdw>
                </a:effectLst>
                <a:latin typeface="Calibri" panose="020F0502020204030204" charset="0"/>
                <a:cs typeface="Arial" panose="020B0604020202020204" pitchFamily="34" charset="0"/>
              </a:rPr>
              <a:t>量化管理级</a:t>
            </a:r>
            <a:endParaRPr lang="zh-CN" altLang="en-US" b="1" dirty="0">
              <a:solidFill>
                <a:srgbClr val="FFFFFF"/>
              </a:solidFill>
              <a:effectLst>
                <a:outerShdw blurRad="38100" dist="38100" dir="2700000">
                  <a:srgbClr val="C0C0C0"/>
                </a:outerShdw>
              </a:effectLst>
              <a:latin typeface="Calibri" panose="020F0502020204030204" charset="0"/>
              <a:ea typeface="Arial" panose="020B0604020202020204" pitchFamily="34" charset="0"/>
            </a:endParaRPr>
          </a:p>
        </p:txBody>
      </p:sp>
      <p:grpSp>
        <p:nvGrpSpPr>
          <p:cNvPr id="74786" name="组合 74785"/>
          <p:cNvGrpSpPr/>
          <p:nvPr/>
        </p:nvGrpSpPr>
        <p:grpSpPr>
          <a:xfrm>
            <a:off x="6878638" y="3144838"/>
            <a:ext cx="1808162" cy="314325"/>
            <a:chOff x="406" y="980"/>
            <a:chExt cx="2330" cy="294"/>
          </a:xfrm>
        </p:grpSpPr>
        <p:sp>
          <p:nvSpPr>
            <p:cNvPr id="74787" name="圆角矩形 74786"/>
            <p:cNvSpPr/>
            <p:nvPr/>
          </p:nvSpPr>
          <p:spPr>
            <a:xfrm>
              <a:off x="406" y="980"/>
              <a:ext cx="2330" cy="294"/>
            </a:xfrm>
            <a:prstGeom prst="roundRect">
              <a:avLst>
                <a:gd name="adj" fmla="val 50000"/>
              </a:avLst>
            </a:prstGeom>
            <a:gradFill rotWithShape="1">
              <a:gsLst>
                <a:gs pos="0">
                  <a:srgbClr val="B68A1C"/>
                </a:gs>
                <a:gs pos="50000">
                  <a:srgbClr val="B68A1C">
                    <a:gamma/>
                    <a:tint val="72941"/>
                    <a:invGamma/>
                  </a:srgbClr>
                </a:gs>
                <a:gs pos="100000">
                  <a:srgbClr val="B68A1C"/>
                </a:gs>
              </a:gsLst>
              <a:lin ang="0" scaled="1"/>
              <a:tileRect/>
            </a:gradFill>
            <a:ln w="12700">
              <a:noFill/>
            </a:ln>
            <a:effectLst>
              <a:outerShdw dist="35921" dir="2699999" algn="ctr" rotWithShape="0">
                <a:srgbClr val="080808">
                  <a:alpha val="50000"/>
                </a:srgbClr>
              </a:outerShdw>
            </a:effectLst>
          </p:spPr>
          <p:txBody>
            <a:bodyPr/>
            <a:p>
              <a:endParaRPr lang="zh-CN" altLang="en-US"/>
            </a:p>
          </p:txBody>
        </p:sp>
        <p:sp>
          <p:nvSpPr>
            <p:cNvPr id="74788" name="新月形 74787"/>
            <p:cNvSpPr/>
            <p:nvPr/>
          </p:nvSpPr>
          <p:spPr>
            <a:xfrm flipH="1">
              <a:off x="2620" y="1005"/>
              <a:ext cx="104" cy="24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74789" name="新月形 74788"/>
            <p:cNvSpPr/>
            <p:nvPr/>
          </p:nvSpPr>
          <p:spPr>
            <a:xfrm>
              <a:off x="420" y="1006"/>
              <a:ext cx="104" cy="242"/>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grpSp>
      <p:sp>
        <p:nvSpPr>
          <p:cNvPr id="74790" name="Text Box 18"/>
          <p:cNvSpPr txBox="1"/>
          <p:nvPr/>
        </p:nvSpPr>
        <p:spPr>
          <a:xfrm>
            <a:off x="6858000" y="3124200"/>
            <a:ext cx="1870075" cy="336550"/>
          </a:xfrm>
          <a:prstGeom prst="rect">
            <a:avLst/>
          </a:prstGeom>
          <a:noFill/>
          <a:ln w="9525">
            <a:noFill/>
          </a:ln>
        </p:spPr>
        <p:txBody>
          <a:bodyPr>
            <a:spAutoFit/>
          </a:bodyPr>
          <a:p>
            <a:pPr algn="ctr">
              <a:spcBef>
                <a:spcPct val="50000"/>
              </a:spcBef>
            </a:pPr>
            <a:r>
              <a:rPr lang="en-US" altLang="zh-CN" sz="1600" b="1">
                <a:solidFill>
                  <a:srgbClr val="FFFFFF"/>
                </a:solidFill>
                <a:effectLst>
                  <a:outerShdw blurRad="38100" dist="38100" dir="2700000">
                    <a:srgbClr val="C0C0C0"/>
                  </a:outerShdw>
                </a:effectLst>
                <a:latin typeface="Calibri" panose="020F0502020204030204" charset="0"/>
                <a:cs typeface="Arial" panose="020B0604020202020204" pitchFamily="34" charset="0"/>
              </a:rPr>
              <a:t>CMMI5</a:t>
            </a:r>
            <a:r>
              <a:rPr lang="zh-CN" altLang="en-US" sz="1600" b="1" dirty="0">
                <a:solidFill>
                  <a:srgbClr val="FFFFFF"/>
                </a:solidFill>
                <a:effectLst>
                  <a:outerShdw blurRad="38100" dist="38100" dir="2700000">
                    <a:srgbClr val="C0C0C0"/>
                  </a:outerShdw>
                </a:effectLst>
                <a:latin typeface="Calibri" panose="020F0502020204030204" charset="0"/>
                <a:cs typeface="Arial" panose="020B0604020202020204" pitchFamily="34" charset="0"/>
              </a:rPr>
              <a:t>持续优化级</a:t>
            </a:r>
            <a:endParaRPr lang="zh-CN" altLang="en-US" sz="1600" b="1" dirty="0">
              <a:solidFill>
                <a:srgbClr val="FFFFFF"/>
              </a:solidFill>
              <a:effectLst>
                <a:outerShdw blurRad="38100" dist="38100" dir="2700000">
                  <a:srgbClr val="C0C0C0"/>
                </a:outerShdw>
              </a:effectLst>
              <a:latin typeface="Calibri" panose="020F0502020204030204" charset="0"/>
              <a:ea typeface="Arial" panose="020B0604020202020204" pitchFamily="34" charset="0"/>
            </a:endParaRPr>
          </a:p>
        </p:txBody>
      </p:sp>
      <p:pic>
        <p:nvPicPr>
          <p:cNvPr id="74791" name="图片 74790" descr="1"/>
          <p:cNvPicPr>
            <a:picLocks noChangeAspect="1"/>
          </p:cNvPicPr>
          <p:nvPr/>
        </p:nvPicPr>
        <p:blipFill>
          <a:blip r:embed="rId1"/>
          <a:srcRect b="28612"/>
          <a:stretch>
            <a:fillRect/>
          </a:stretch>
        </p:blipFill>
        <p:spPr>
          <a:xfrm>
            <a:off x="7078663" y="4572000"/>
            <a:ext cx="2041525" cy="2286000"/>
          </a:xfrm>
          <a:prstGeom prst="rect">
            <a:avLst/>
          </a:prstGeom>
          <a:noFill/>
          <a:ln w="9525">
            <a:noFill/>
          </a:ln>
        </p:spPr>
      </p:pic>
      <p:sp>
        <p:nvSpPr>
          <p:cNvPr id="74793" name="标题 74792"/>
          <p:cNvSpPr>
            <a:spLocks noGrp="1"/>
          </p:cNvSpPr>
          <p:nvPr/>
        </p:nvSpPr>
        <p:spPr>
          <a:xfrm>
            <a:off x="0" y="0"/>
            <a:ext cx="91440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4000" b="1">
                <a:ea typeface="微软雅黑" panose="020B0503020204020204" pitchFamily="34" charset="-122"/>
              </a:rPr>
              <a:t>CMMI</a:t>
            </a:r>
            <a:r>
              <a:rPr lang="zh-CN" altLang="en-US" sz="4000" b="1" dirty="0">
                <a:ea typeface="微软雅黑" panose="020B0503020204020204" pitchFamily="34" charset="-122"/>
              </a:rPr>
              <a:t>的阶段式表示方法：过程域按照成熟度等级划分</a:t>
            </a:r>
            <a:endParaRPr lang="zh-CN" altLang="en-US" sz="4000" b="1" dirty="0">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70658" name="图片 70657" descr="2bjl6"/>
          <p:cNvPicPr>
            <a:picLocks noChangeAspect="1"/>
          </p:cNvPicPr>
          <p:nvPr/>
        </p:nvPicPr>
        <p:blipFill>
          <a:blip r:embed="rId1"/>
          <a:stretch>
            <a:fillRect/>
          </a:stretch>
        </p:blipFill>
        <p:spPr>
          <a:xfrm>
            <a:off x="381000" y="1038225"/>
            <a:ext cx="7772400" cy="5819775"/>
          </a:xfrm>
          <a:prstGeom prst="rect">
            <a:avLst/>
          </a:prstGeom>
          <a:noFill/>
          <a:ln w="9525">
            <a:noFill/>
          </a:ln>
        </p:spPr>
      </p:pic>
      <p:sp>
        <p:nvSpPr>
          <p:cNvPr id="70659" name="标题 70658"/>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3600" b="1">
                <a:ea typeface="微软雅黑" panose="020B0503020204020204" pitchFamily="34" charset="-122"/>
              </a:rPr>
              <a:t>CMMI</a:t>
            </a:r>
            <a:r>
              <a:rPr lang="zh-CN" altLang="en-US" sz="3600" b="1" dirty="0">
                <a:ea typeface="微软雅黑" panose="020B0503020204020204" pitchFamily="34" charset="-122"/>
              </a:rPr>
              <a:t>的阶段式表示方法</a:t>
            </a:r>
            <a:r>
              <a:rPr lang="en-US" altLang="zh-CN" sz="3600" b="1">
                <a:latin typeface="微软雅黑" panose="020B0503020204020204" pitchFamily="34" charset="-122"/>
                <a:ea typeface="微软雅黑" panose="020B0503020204020204" pitchFamily="34" charset="-122"/>
              </a:rPr>
              <a:t>——</a:t>
            </a:r>
            <a:r>
              <a:rPr lang="zh-CN" altLang="en-US" sz="3600" b="1" dirty="0">
                <a:ea typeface="微软雅黑" panose="020B0503020204020204" pitchFamily="34" charset="-122"/>
              </a:rPr>
              <a:t>服务模型</a:t>
            </a:r>
            <a:endParaRPr lang="zh-CN" altLang="en-US" sz="3600" b="1" dirty="0">
              <a:ea typeface="微软雅黑" panose="020B0503020204020204" pitchFamily="34" charset="-122"/>
            </a:endParaRPr>
          </a:p>
        </p:txBody>
      </p:sp>
      <p:sp>
        <p:nvSpPr>
          <p:cNvPr id="70660" name="文本框 70659"/>
          <p:cNvSpPr txBox="1"/>
          <p:nvPr/>
        </p:nvSpPr>
        <p:spPr>
          <a:xfrm>
            <a:off x="6324600" y="5105400"/>
            <a:ext cx="2590800" cy="1320800"/>
          </a:xfrm>
          <a:prstGeom prst="rect">
            <a:avLst/>
          </a:prstGeom>
          <a:noFill/>
          <a:ln w="9525" cap="flat" cmpd="sng">
            <a:solidFill>
              <a:schemeClr val="tx1"/>
            </a:solidFill>
            <a:prstDash val="solid"/>
            <a:miter/>
            <a:headEnd type="none" w="med" len="med"/>
            <a:tailEnd type="none" w="med" len="med"/>
          </a:ln>
        </p:spPr>
        <p:txBody>
          <a:bodyPr>
            <a:spAutoFit/>
          </a:bodyPr>
          <a:p>
            <a:pPr>
              <a:spcBef>
                <a:spcPct val="50000"/>
              </a:spcBef>
            </a:pPr>
            <a:r>
              <a:rPr lang="zh-CN" altLang="en-US" sz="2000" b="1" dirty="0">
                <a:solidFill>
                  <a:srgbClr val="CC0000"/>
                </a:solidFill>
                <a:latin typeface="微软雅黑" panose="020B0503020204020204" pitchFamily="34" charset="-122"/>
                <a:ea typeface="微软雅黑" panose="020B0503020204020204" pitchFamily="34" charset="-122"/>
              </a:rPr>
              <a:t>苏州乐升软件国内第一家完成</a:t>
            </a:r>
            <a:r>
              <a:rPr lang="en-US" altLang="zh-CN" sz="2000" b="1">
                <a:solidFill>
                  <a:srgbClr val="CC0000"/>
                </a:solidFill>
                <a:latin typeface="微软雅黑" panose="020B0503020204020204" pitchFamily="34" charset="-122"/>
                <a:ea typeface="微软雅黑" panose="020B0503020204020204" pitchFamily="34" charset="-122"/>
              </a:rPr>
              <a:t>CMMI3</a:t>
            </a:r>
            <a:r>
              <a:rPr lang="zh-CN" altLang="en-US" sz="2000" b="1" dirty="0">
                <a:solidFill>
                  <a:srgbClr val="CC0000"/>
                </a:solidFill>
                <a:latin typeface="微软雅黑" panose="020B0503020204020204" pitchFamily="34" charset="-122"/>
                <a:ea typeface="微软雅黑" panose="020B0503020204020204" pitchFamily="34" charset="-122"/>
              </a:rPr>
              <a:t>服务模型评估的，全球</a:t>
            </a:r>
            <a:r>
              <a:rPr lang="en-US" altLang="zh-CN" sz="2000" b="1">
                <a:solidFill>
                  <a:srgbClr val="CC0000"/>
                </a:solidFill>
                <a:latin typeface="微软雅黑" panose="020B0503020204020204" pitchFamily="34" charset="-122"/>
                <a:ea typeface="微软雅黑" panose="020B0503020204020204" pitchFamily="34" charset="-122"/>
              </a:rPr>
              <a:t>17</a:t>
            </a:r>
            <a:r>
              <a:rPr lang="zh-CN" altLang="en-US" sz="2000" b="1" dirty="0">
                <a:solidFill>
                  <a:srgbClr val="CC0000"/>
                </a:solidFill>
                <a:latin typeface="微软雅黑" panose="020B0503020204020204" pitchFamily="34" charset="-122"/>
                <a:ea typeface="微软雅黑" panose="020B0503020204020204" pitchFamily="34" charset="-122"/>
              </a:rPr>
              <a:t>，</a:t>
            </a:r>
            <a:r>
              <a:rPr lang="en-US" altLang="zh-CN" sz="2000" b="1">
                <a:solidFill>
                  <a:srgbClr val="CC0000"/>
                </a:solidFill>
                <a:latin typeface="微软雅黑" panose="020B0503020204020204" pitchFamily="34" charset="-122"/>
                <a:ea typeface="微软雅黑" panose="020B0503020204020204" pitchFamily="34" charset="-122"/>
              </a:rPr>
              <a:t>2</a:t>
            </a:r>
            <a:r>
              <a:rPr lang="zh-CN" altLang="en-US" sz="2000" b="1" dirty="0">
                <a:solidFill>
                  <a:srgbClr val="CC0000"/>
                </a:solidFill>
                <a:latin typeface="微软雅黑" panose="020B0503020204020204" pitchFamily="34" charset="-122"/>
                <a:ea typeface="微软雅黑" panose="020B0503020204020204" pitchFamily="34" charset="-122"/>
              </a:rPr>
              <a:t>级</a:t>
            </a:r>
            <a:r>
              <a:rPr lang="en-US" altLang="zh-CN" sz="2000" b="1">
                <a:solidFill>
                  <a:srgbClr val="CC0000"/>
                </a:solidFill>
                <a:latin typeface="微软雅黑" panose="020B0503020204020204" pitchFamily="34" charset="-122"/>
                <a:ea typeface="微软雅黑" panose="020B0503020204020204" pitchFamily="34" charset="-122"/>
              </a:rPr>
              <a:t>9</a:t>
            </a:r>
            <a:r>
              <a:rPr lang="zh-CN" altLang="en-US" sz="2000" b="1" dirty="0">
                <a:solidFill>
                  <a:srgbClr val="CC0000"/>
                </a:solidFill>
                <a:latin typeface="微软雅黑" panose="020B0503020204020204" pitchFamily="34" charset="-122"/>
                <a:ea typeface="微软雅黑" panose="020B0503020204020204" pitchFamily="34" charset="-122"/>
              </a:rPr>
              <a:t>，</a:t>
            </a:r>
            <a:r>
              <a:rPr lang="en-US" altLang="zh-CN" sz="2000" b="1">
                <a:solidFill>
                  <a:srgbClr val="CC0000"/>
                </a:solidFill>
                <a:latin typeface="微软雅黑" panose="020B0503020204020204" pitchFamily="34" charset="-122"/>
                <a:ea typeface="微软雅黑" panose="020B0503020204020204" pitchFamily="34" charset="-122"/>
              </a:rPr>
              <a:t>3</a:t>
            </a:r>
            <a:r>
              <a:rPr lang="zh-CN" altLang="en-US" sz="2000" b="1" dirty="0">
                <a:solidFill>
                  <a:srgbClr val="CC0000"/>
                </a:solidFill>
                <a:latin typeface="微软雅黑" panose="020B0503020204020204" pitchFamily="34" charset="-122"/>
                <a:ea typeface="微软雅黑" panose="020B0503020204020204" pitchFamily="34" charset="-122"/>
              </a:rPr>
              <a:t>级</a:t>
            </a:r>
            <a:r>
              <a:rPr lang="en-US" altLang="zh-CN" sz="2000" b="1">
                <a:solidFill>
                  <a:srgbClr val="CC0000"/>
                </a:solidFill>
                <a:latin typeface="微软雅黑" panose="020B0503020204020204" pitchFamily="34" charset="-122"/>
                <a:ea typeface="微软雅黑" panose="020B0503020204020204" pitchFamily="34" charset="-122"/>
              </a:rPr>
              <a:t>8</a:t>
            </a:r>
            <a:r>
              <a:rPr lang="zh-CN" altLang="en-US" sz="2000" b="1" dirty="0">
                <a:solidFill>
                  <a:srgbClr val="CC0000"/>
                </a:solidFill>
                <a:latin typeface="微软雅黑" panose="020B0503020204020204" pitchFamily="34" charset="-122"/>
                <a:ea typeface="微软雅黑" panose="020B0503020204020204" pitchFamily="34" charset="-122"/>
              </a:rPr>
              <a:t>个</a:t>
            </a:r>
            <a:endParaRPr lang="zh-CN" altLang="en-US" sz="2000" b="1" dirty="0">
              <a:solidFill>
                <a:srgbClr val="CC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71682" name="标题 71681"/>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3600" b="1">
                <a:ea typeface="微软雅黑" panose="020B0503020204020204" pitchFamily="34" charset="-122"/>
              </a:rPr>
              <a:t>CMMI</a:t>
            </a:r>
            <a:r>
              <a:rPr lang="zh-CN" altLang="en-US" sz="3600" b="1" dirty="0">
                <a:ea typeface="微软雅黑" panose="020B0503020204020204" pitchFamily="34" charset="-122"/>
              </a:rPr>
              <a:t>的阶段式表示方法</a:t>
            </a:r>
            <a:r>
              <a:rPr lang="en-US" altLang="zh-CN" sz="3600" b="1">
                <a:latin typeface="微软雅黑" panose="020B0503020204020204" pitchFamily="34" charset="-122"/>
                <a:ea typeface="微软雅黑" panose="020B0503020204020204" pitchFamily="34" charset="-122"/>
              </a:rPr>
              <a:t>——</a:t>
            </a:r>
            <a:r>
              <a:rPr lang="zh-CN" altLang="en-US" sz="3600" b="1" dirty="0">
                <a:ea typeface="微软雅黑" panose="020B0503020204020204" pitchFamily="34" charset="-122"/>
              </a:rPr>
              <a:t>采购模型</a:t>
            </a:r>
            <a:endParaRPr lang="zh-CN" altLang="en-US" sz="3600" b="1" dirty="0">
              <a:ea typeface="微软雅黑" panose="020B0503020204020204" pitchFamily="34" charset="-122"/>
            </a:endParaRPr>
          </a:p>
        </p:txBody>
      </p:sp>
      <p:pic>
        <p:nvPicPr>
          <p:cNvPr id="71683" name="图片 71682" descr="r488d"/>
          <p:cNvPicPr>
            <a:picLocks noChangeAspect="1"/>
          </p:cNvPicPr>
          <p:nvPr/>
        </p:nvPicPr>
        <p:blipFill>
          <a:blip r:embed="rId1"/>
          <a:stretch>
            <a:fillRect/>
          </a:stretch>
        </p:blipFill>
        <p:spPr>
          <a:xfrm>
            <a:off x="609600" y="1073150"/>
            <a:ext cx="7924800" cy="578485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72706" name="图片 72705" descr="h8lnf"/>
          <p:cNvPicPr>
            <a:picLocks noChangeAspect="1"/>
          </p:cNvPicPr>
          <p:nvPr/>
        </p:nvPicPr>
        <p:blipFill>
          <a:blip r:embed="rId1"/>
          <a:stretch>
            <a:fillRect/>
          </a:stretch>
        </p:blipFill>
        <p:spPr>
          <a:xfrm>
            <a:off x="304800" y="938213"/>
            <a:ext cx="8382000" cy="5919787"/>
          </a:xfrm>
          <a:prstGeom prst="rect">
            <a:avLst/>
          </a:prstGeom>
          <a:noFill/>
          <a:ln w="9525">
            <a:noFill/>
          </a:ln>
        </p:spPr>
      </p:pic>
      <p:sp>
        <p:nvSpPr>
          <p:cNvPr id="72707" name="标题 72706"/>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3600" b="1">
                <a:ea typeface="微软雅黑" panose="020B0503020204020204" pitchFamily="34" charset="-122"/>
              </a:rPr>
              <a:t>CMMI</a:t>
            </a:r>
            <a:r>
              <a:rPr lang="zh-CN" altLang="en-US" sz="3600" b="1" dirty="0">
                <a:ea typeface="微软雅黑" panose="020B0503020204020204" pitchFamily="34" charset="-122"/>
              </a:rPr>
              <a:t>的阶段式表示方法</a:t>
            </a:r>
            <a:r>
              <a:rPr lang="en-US" altLang="zh-CN" sz="3600" b="1">
                <a:latin typeface="微软雅黑" panose="020B0503020204020204" pitchFamily="34" charset="-122"/>
                <a:ea typeface="微软雅黑" panose="020B0503020204020204" pitchFamily="34" charset="-122"/>
              </a:rPr>
              <a:t>——</a:t>
            </a:r>
            <a:r>
              <a:rPr lang="zh-CN" altLang="en-US" sz="3600" b="1" dirty="0">
                <a:ea typeface="微软雅黑" panose="020B0503020204020204" pitchFamily="34" charset="-122"/>
              </a:rPr>
              <a:t>开发模型</a:t>
            </a:r>
            <a:endParaRPr lang="zh-CN" altLang="en-US" sz="3600" b="1" dirty="0">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0354" name="燕尾形 100353"/>
          <p:cNvSpPr/>
          <p:nvPr/>
        </p:nvSpPr>
        <p:spPr>
          <a:xfrm>
            <a:off x="4892675" y="2003425"/>
            <a:ext cx="2955925" cy="792163"/>
          </a:xfrm>
          <a:prstGeom prst="chevron">
            <a:avLst>
              <a:gd name="adj" fmla="val 53225"/>
            </a:avLst>
          </a:prstGeom>
          <a:gradFill rotWithShape="1">
            <a:gsLst>
              <a:gs pos="0">
                <a:schemeClr val="folHlink">
                  <a:gamma/>
                  <a:shade val="69804"/>
                  <a:invGamma/>
                </a:schemeClr>
              </a:gs>
              <a:gs pos="100000">
                <a:schemeClr val="folHlink"/>
              </a:gs>
            </a:gsLst>
            <a:lin ang="0" scaled="1"/>
            <a:tileRect/>
          </a:gradFill>
          <a:ln w="19050" cap="flat" cmpd="sng">
            <a:prstDash val="solid"/>
            <a:miter/>
            <a:headEnd type="none" w="med" len="med"/>
            <a:tailEnd type="none" w="med" len="med"/>
          </a:ln>
          <a:scene3d>
            <a:camera prst="legacyPerspectiveBottomLeft">
              <a:rot lat="0" lon="0" rev="0"/>
            </a:camera>
            <a:lightRig rig="legacyFlat4" dir="b"/>
          </a:scene3d>
          <a:sp3d extrusionH="430200" prstMaterial="legacyMetal">
            <a:bevelT w="13500" h="13500" prst="angle"/>
            <a:bevelB w="13500" h="13500" prst="angle"/>
            <a:extrusionClr>
              <a:schemeClr val="folHlink"/>
            </a:extrusionClr>
          </a:sp3d>
        </p:spPr>
        <p:txBody>
          <a:bodyPr/>
          <a:p>
            <a:endParaRPr lang="zh-CN" altLang="en-US"/>
          </a:p>
        </p:txBody>
      </p:sp>
      <p:sp>
        <p:nvSpPr>
          <p:cNvPr id="100355" name="五边形 100354"/>
          <p:cNvSpPr/>
          <p:nvPr/>
        </p:nvSpPr>
        <p:spPr>
          <a:xfrm>
            <a:off x="1647825" y="1909763"/>
            <a:ext cx="3683000" cy="976312"/>
          </a:xfrm>
          <a:prstGeom prst="homePlate">
            <a:avLst>
              <a:gd name="adj" fmla="val 52638"/>
            </a:avLst>
          </a:prstGeom>
          <a:gradFill rotWithShape="1">
            <a:gsLst>
              <a:gs pos="0">
                <a:schemeClr val="folHlink"/>
              </a:gs>
              <a:gs pos="100000">
                <a:schemeClr val="folHlink">
                  <a:gamma/>
                  <a:tint val="40000"/>
                  <a:invGamma/>
                </a:schemeClr>
              </a:gs>
            </a:gsLst>
            <a:lin ang="0" scaled="1"/>
            <a:tileRect/>
          </a:gradFill>
          <a:ln w="19050" cap="flat" cmpd="sng">
            <a:prstDash val="solid"/>
            <a:miter/>
            <a:headEnd type="none" w="med" len="med"/>
            <a:tailEnd type="none" w="med" len="med"/>
          </a:ln>
          <a:scene3d>
            <a:camera prst="legacyObliqueBottomLeft">
              <a:rot lat="0" lon="0" rev="0"/>
            </a:camera>
            <a:lightRig rig="legacyFlat3" dir="b"/>
          </a:scene3d>
          <a:sp3d extrusionH="430200" prstMaterial="legacyMetal">
            <a:bevelT w="13500" h="13500" prst="angle"/>
            <a:bevelB w="13500" h="13500" prst="angle"/>
            <a:extrusionClr>
              <a:schemeClr val="folHlink"/>
            </a:extrusionClr>
          </a:sp3d>
        </p:spPr>
        <p:txBody>
          <a:bodyPr/>
          <a:p>
            <a:endParaRPr lang="zh-CN" altLang="en-US"/>
          </a:p>
        </p:txBody>
      </p:sp>
      <p:grpSp>
        <p:nvGrpSpPr>
          <p:cNvPr id="100356" name="组合 100355"/>
          <p:cNvGrpSpPr/>
          <p:nvPr/>
        </p:nvGrpSpPr>
        <p:grpSpPr>
          <a:xfrm>
            <a:off x="1016000" y="1898650"/>
            <a:ext cx="1165225" cy="1162050"/>
            <a:chOff x="2161" y="696"/>
            <a:chExt cx="1360" cy="1356"/>
          </a:xfrm>
        </p:grpSpPr>
        <p:grpSp>
          <p:nvGrpSpPr>
            <p:cNvPr id="100357" name="组合 100356"/>
            <p:cNvGrpSpPr/>
            <p:nvPr/>
          </p:nvGrpSpPr>
          <p:grpSpPr>
            <a:xfrm>
              <a:off x="2161" y="696"/>
              <a:ext cx="1360" cy="1356"/>
              <a:chOff x="2508" y="1231"/>
              <a:chExt cx="1248" cy="1240"/>
            </a:xfrm>
          </p:grpSpPr>
          <p:sp>
            <p:nvSpPr>
              <p:cNvPr id="100358" name="椭圆 100357"/>
              <p:cNvSpPr/>
              <p:nvPr/>
            </p:nvSpPr>
            <p:spPr>
              <a:xfrm>
                <a:off x="2508" y="1231"/>
                <a:ext cx="1248" cy="1240"/>
              </a:xfrm>
              <a:prstGeom prst="ellipse">
                <a:avLst/>
              </a:prstGeom>
              <a:solidFill>
                <a:srgbClr val="808080"/>
              </a:solidFill>
              <a:ln w="9525">
                <a:noFill/>
              </a:ln>
            </p:spPr>
            <p:txBody>
              <a:bodyPr/>
              <a:p>
                <a:endParaRPr lang="zh-CN" altLang="en-US"/>
              </a:p>
            </p:txBody>
          </p:sp>
          <p:sp>
            <p:nvSpPr>
              <p:cNvPr id="100359" name="椭圆 100358"/>
              <p:cNvSpPr/>
              <p:nvPr/>
            </p:nvSpPr>
            <p:spPr>
              <a:xfrm>
                <a:off x="2541" y="1256"/>
                <a:ext cx="1190" cy="1190"/>
              </a:xfrm>
              <a:prstGeom prst="ellipse">
                <a:avLst/>
              </a:prstGeom>
              <a:gradFill rotWithShape="1">
                <a:gsLst>
                  <a:gs pos="0">
                    <a:srgbClr val="F8F8F8"/>
                  </a:gs>
                  <a:gs pos="100000">
                    <a:srgbClr val="F8F8F8">
                      <a:gamma/>
                      <a:shade val="26275"/>
                      <a:invGamma/>
                    </a:srgbClr>
                  </a:gs>
                </a:gsLst>
                <a:lin ang="5400000" scaled="1"/>
                <a:tileRect/>
              </a:gradFill>
              <a:ln w="9525">
                <a:noFill/>
              </a:ln>
            </p:spPr>
            <p:txBody>
              <a:bodyPr/>
              <a:p>
                <a:endParaRPr lang="zh-CN" altLang="en-US"/>
              </a:p>
            </p:txBody>
          </p:sp>
          <p:sp>
            <p:nvSpPr>
              <p:cNvPr id="100360" name="椭圆 100359"/>
              <p:cNvSpPr/>
              <p:nvPr/>
            </p:nvSpPr>
            <p:spPr>
              <a:xfrm>
                <a:off x="2590" y="1305"/>
                <a:ext cx="1092" cy="1092"/>
              </a:xfrm>
              <a:prstGeom prst="ellipse">
                <a:avLst/>
              </a:prstGeom>
              <a:solidFill>
                <a:srgbClr val="808080">
                  <a:alpha val="25000"/>
                </a:srgbClr>
              </a:solidFill>
              <a:ln w="9525">
                <a:noFill/>
              </a:ln>
            </p:spPr>
            <p:txBody>
              <a:bodyPr/>
              <a:p>
                <a:endParaRPr lang="zh-CN" altLang="en-US"/>
              </a:p>
            </p:txBody>
          </p:sp>
          <p:sp>
            <p:nvSpPr>
              <p:cNvPr id="100361" name="椭圆 100360"/>
              <p:cNvSpPr/>
              <p:nvPr/>
            </p:nvSpPr>
            <p:spPr>
              <a:xfrm>
                <a:off x="2623" y="1330"/>
                <a:ext cx="1026" cy="1026"/>
              </a:xfrm>
              <a:prstGeom prst="ellipse">
                <a:avLst/>
              </a:prstGeom>
              <a:solidFill>
                <a:srgbClr val="808080">
                  <a:alpha val="30000"/>
                </a:srgbClr>
              </a:solidFill>
              <a:ln w="9525">
                <a:noFill/>
              </a:ln>
            </p:spPr>
            <p:txBody>
              <a:bodyPr/>
              <a:p>
                <a:endParaRPr lang="zh-CN" altLang="en-US"/>
              </a:p>
            </p:txBody>
          </p:sp>
          <p:sp>
            <p:nvSpPr>
              <p:cNvPr id="100362" name="椭圆 100361"/>
              <p:cNvSpPr/>
              <p:nvPr/>
            </p:nvSpPr>
            <p:spPr>
              <a:xfrm>
                <a:off x="2637" y="1346"/>
                <a:ext cx="993" cy="994"/>
              </a:xfrm>
              <a:prstGeom prst="ellipse">
                <a:avLst/>
              </a:prstGeom>
              <a:gradFill rotWithShape="1">
                <a:gsLst>
                  <a:gs pos="0">
                    <a:srgbClr val="FFFFFF">
                      <a:gamma/>
                      <a:shade val="36078"/>
                      <a:invGamma/>
                    </a:srgbClr>
                  </a:gs>
                  <a:gs pos="100000">
                    <a:srgbClr val="FFFFFF"/>
                  </a:gs>
                </a:gsLst>
                <a:lin ang="5400000" scaled="1"/>
                <a:tileRect/>
              </a:gradFill>
              <a:ln w="9525">
                <a:noFill/>
              </a:ln>
            </p:spPr>
            <p:txBody>
              <a:bodyPr/>
              <a:p>
                <a:endParaRPr lang="zh-CN" altLang="en-US"/>
              </a:p>
            </p:txBody>
          </p:sp>
        </p:grpSp>
        <p:sp>
          <p:nvSpPr>
            <p:cNvPr id="100363" name="椭圆 100362"/>
            <p:cNvSpPr/>
            <p:nvPr/>
          </p:nvSpPr>
          <p:spPr>
            <a:xfrm>
              <a:off x="2322" y="845"/>
              <a:ext cx="1054" cy="1054"/>
            </a:xfrm>
            <a:prstGeom prst="ellipse">
              <a:avLst/>
            </a:prstGeom>
            <a:gradFill rotWithShape="1">
              <a:gsLst>
                <a:gs pos="0">
                  <a:schemeClr val="folHlink">
                    <a:gamma/>
                    <a:shade val="46275"/>
                    <a:invGamma/>
                  </a:schemeClr>
                </a:gs>
                <a:gs pos="100000">
                  <a:schemeClr val="folHlink"/>
                </a:gs>
              </a:gsLst>
              <a:lin ang="5400000" scaled="1"/>
              <a:tileRect/>
            </a:gradFill>
            <a:ln w="57150">
              <a:noFill/>
            </a:ln>
          </p:spPr>
          <p:txBody>
            <a:bodyPr/>
            <a:p>
              <a:endParaRPr lang="zh-CN" altLang="en-US"/>
            </a:p>
          </p:txBody>
        </p:sp>
      </p:grpSp>
      <p:grpSp>
        <p:nvGrpSpPr>
          <p:cNvPr id="100364" name="组合 100363"/>
          <p:cNvGrpSpPr/>
          <p:nvPr/>
        </p:nvGrpSpPr>
        <p:grpSpPr>
          <a:xfrm>
            <a:off x="1219200" y="2081213"/>
            <a:ext cx="773113" cy="779462"/>
            <a:chOff x="523" y="2809"/>
            <a:chExt cx="876" cy="882"/>
          </a:xfrm>
        </p:grpSpPr>
        <p:sp>
          <p:nvSpPr>
            <p:cNvPr id="100365" name="椭圆 100364"/>
            <p:cNvSpPr/>
            <p:nvPr/>
          </p:nvSpPr>
          <p:spPr>
            <a:xfrm>
              <a:off x="523" y="2809"/>
              <a:ext cx="876" cy="876"/>
            </a:xfrm>
            <a:prstGeom prst="ellipse">
              <a:avLst/>
            </a:pr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366" name="直接连接符 100365"/>
            <p:cNvSpPr/>
            <p:nvPr/>
          </p:nvSpPr>
          <p:spPr>
            <a:xfrm>
              <a:off x="964" y="2809"/>
              <a:ext cx="0" cy="870"/>
            </a:xfrm>
            <a:prstGeom prst="line">
              <a:avLst/>
            </a:prstGeom>
            <a:ln w="19050" cap="flat" cmpd="sng">
              <a:solidFill>
                <a:srgbClr val="FFFFFF">
                  <a:alpha val="20000"/>
                </a:srgbClr>
              </a:solidFill>
              <a:prstDash val="solid"/>
              <a:headEnd type="none" w="med" len="med"/>
              <a:tailEnd type="none" w="med" len="med"/>
            </a:ln>
          </p:spPr>
        </p:sp>
        <p:sp>
          <p:nvSpPr>
            <p:cNvPr id="100367" name="直接连接符 100366"/>
            <p:cNvSpPr/>
            <p:nvPr/>
          </p:nvSpPr>
          <p:spPr>
            <a:xfrm>
              <a:off x="523" y="3244"/>
              <a:ext cx="876" cy="0"/>
            </a:xfrm>
            <a:prstGeom prst="line">
              <a:avLst/>
            </a:prstGeom>
            <a:ln w="19050" cap="flat" cmpd="sng">
              <a:solidFill>
                <a:srgbClr val="FFFFFF">
                  <a:alpha val="20000"/>
                </a:srgbClr>
              </a:solidFill>
              <a:prstDash val="solid"/>
              <a:headEnd type="none" w="med" len="med"/>
              <a:tailEnd type="none" w="med" len="med"/>
            </a:ln>
          </p:spPr>
        </p:sp>
        <p:sp>
          <p:nvSpPr>
            <p:cNvPr id="100368" name="任意多边形 100367"/>
            <p:cNvSpPr/>
            <p:nvPr/>
          </p:nvSpPr>
          <p:spPr>
            <a:xfrm>
              <a:off x="1023" y="2815"/>
              <a:ext cx="182" cy="864"/>
            </a:xfrm>
            <a:custGeom>
              <a:avLst/>
              <a:gdLst/>
              <a:ahLst/>
              <a:cxnLst/>
              <a:pathLst>
                <a:path w="182" h="864">
                  <a:moveTo>
                    <a:pt x="0" y="0"/>
                  </a:moveTo>
                  <a:cubicBezTo>
                    <a:pt x="59" y="89"/>
                    <a:pt x="182" y="177"/>
                    <a:pt x="182" y="435"/>
                  </a:cubicBezTo>
                  <a:cubicBezTo>
                    <a:pt x="182" y="693"/>
                    <a:pt x="70" y="800"/>
                    <a:pt x="6" y="864"/>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369" name="任意多边形 100368"/>
            <p:cNvSpPr/>
            <p:nvPr/>
          </p:nvSpPr>
          <p:spPr>
            <a:xfrm>
              <a:off x="726" y="2821"/>
              <a:ext cx="197" cy="870"/>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370" name="任意多边形 100369"/>
            <p:cNvSpPr/>
            <p:nvPr/>
          </p:nvSpPr>
          <p:spPr>
            <a:xfrm rot="5400000">
              <a:off x="891" y="3171"/>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371" name="任意多边形 100370"/>
            <p:cNvSpPr/>
            <p:nvPr/>
          </p:nvSpPr>
          <p:spPr>
            <a:xfrm rot="-5400000" flipV="1">
              <a:off x="899" y="2668"/>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grpSp>
      <p:sp>
        <p:nvSpPr>
          <p:cNvPr id="100372" name="矩形 100371"/>
          <p:cNvSpPr/>
          <p:nvPr/>
        </p:nvSpPr>
        <p:spPr>
          <a:xfrm>
            <a:off x="1258888" y="2205038"/>
            <a:ext cx="649287" cy="366712"/>
          </a:xfrm>
          <a:prstGeom prst="rect">
            <a:avLst/>
          </a:prstGeom>
          <a:noFill/>
          <a:ln w="9525">
            <a:noFill/>
          </a:ln>
        </p:spPr>
        <p:txBody>
          <a:bodyPr>
            <a:spAutoFit/>
          </a:bodyPr>
          <a:p>
            <a:pPr algn="ctr"/>
            <a:r>
              <a:rPr lang="en-US" altLang="zh-CN" b="1">
                <a:solidFill>
                  <a:srgbClr val="F8F8F8"/>
                </a:solidFill>
                <a:latin typeface="Arial" panose="020B0604020202020204" pitchFamily="34" charset="0"/>
                <a:cs typeface="Arial" panose="020B0604020202020204" pitchFamily="34" charset="0"/>
              </a:rPr>
              <a:t>1</a:t>
            </a:r>
            <a:endParaRPr lang="en-US" altLang="zh-CN" b="1">
              <a:solidFill>
                <a:srgbClr val="F8F8F8"/>
              </a:solidFill>
              <a:latin typeface="Arial" panose="020B0604020202020204" pitchFamily="34" charset="0"/>
              <a:ea typeface="Arial" panose="020B0604020202020204" pitchFamily="34" charset="0"/>
            </a:endParaRPr>
          </a:p>
        </p:txBody>
      </p:sp>
      <p:sp>
        <p:nvSpPr>
          <p:cNvPr id="100373" name="矩形 100372"/>
          <p:cNvSpPr/>
          <p:nvPr/>
        </p:nvSpPr>
        <p:spPr>
          <a:xfrm>
            <a:off x="2249488" y="2097088"/>
            <a:ext cx="3149600" cy="396875"/>
          </a:xfrm>
          <a:prstGeom prst="rect">
            <a:avLst/>
          </a:prstGeom>
          <a:noFill/>
          <a:ln w="9525">
            <a:noFill/>
          </a:ln>
        </p:spPr>
        <p:txBody>
          <a:bodyPr>
            <a:spAutoFit/>
          </a:bodyPr>
          <a:p>
            <a:pPr marL="342900" indent="-342900" eaLnBrk="0" hangingPunct="0">
              <a:buNone/>
            </a:pPr>
            <a:r>
              <a:rPr lang="en-US" altLang="zh-CN" sz="2000" b="1">
                <a:latin typeface="微软雅黑" panose="020B0503020204020204" pitchFamily="34" charset="-122"/>
                <a:ea typeface="微软雅黑" panose="020B0503020204020204" pitchFamily="34" charset="-122"/>
              </a:rPr>
              <a:t>CMMI</a:t>
            </a:r>
            <a:r>
              <a:rPr lang="zh-CN" altLang="en-US" sz="2000" b="1" dirty="0">
                <a:latin typeface="微软雅黑" panose="020B0503020204020204" pitchFamily="34" charset="-122"/>
                <a:ea typeface="微软雅黑" panose="020B0503020204020204" pitchFamily="34" charset="-122"/>
              </a:rPr>
              <a:t>的前世今生</a:t>
            </a:r>
            <a:endParaRPr lang="zh-CN" altLang="en-US" sz="2000" b="1" dirty="0">
              <a:latin typeface="微软雅黑" panose="020B0503020204020204" pitchFamily="34" charset="-122"/>
              <a:ea typeface="微软雅黑" panose="020B0503020204020204" pitchFamily="34" charset="-122"/>
            </a:endParaRPr>
          </a:p>
        </p:txBody>
      </p:sp>
      <p:sp>
        <p:nvSpPr>
          <p:cNvPr id="100374" name="文本框 100373"/>
          <p:cNvSpPr txBox="1"/>
          <p:nvPr/>
        </p:nvSpPr>
        <p:spPr>
          <a:xfrm>
            <a:off x="5180013" y="2122488"/>
            <a:ext cx="2449512" cy="519112"/>
          </a:xfrm>
          <a:prstGeom prst="rect">
            <a:avLst/>
          </a:prstGeom>
          <a:noFill/>
          <a:ln w="9525">
            <a:noFill/>
          </a:ln>
          <a:effectLst>
            <a:outerShdw dist="35921" dir="2699999" algn="ctr" rotWithShape="0">
              <a:srgbClr val="000000">
                <a:alpha val="50000"/>
              </a:srgbClr>
            </a:outerShdw>
          </a:effectLst>
        </p:spPr>
        <p:txBody>
          <a:bodyPr>
            <a:spAutoFit/>
          </a:bodyPr>
          <a:p>
            <a:pPr algn="ctr">
              <a:spcBef>
                <a:spcPct val="50000"/>
              </a:spcBef>
            </a:pPr>
            <a:r>
              <a:rPr lang="en-US" altLang="zh-CN" sz="2800" b="1">
                <a:solidFill>
                  <a:srgbClr val="FFFFFF"/>
                </a:solidFill>
                <a:latin typeface="Arial" panose="020B0604020202020204" pitchFamily="34" charset="0"/>
                <a:cs typeface="Arial" panose="020B0604020202020204" pitchFamily="34" charset="0"/>
              </a:rPr>
              <a:t>CMMI</a:t>
            </a:r>
            <a:r>
              <a:rPr lang="zh-CN" altLang="en-US" sz="2800" b="1" dirty="0">
                <a:solidFill>
                  <a:srgbClr val="FFFFFF"/>
                </a:solidFill>
                <a:latin typeface="Arial" panose="020B0604020202020204" pitchFamily="34" charset="0"/>
                <a:cs typeface="Arial" panose="020B0604020202020204" pitchFamily="34" charset="0"/>
              </a:rPr>
              <a:t>及背景</a:t>
            </a:r>
            <a:endParaRPr lang="zh-CN" altLang="en-US" sz="2800" b="1">
              <a:solidFill>
                <a:srgbClr val="FFFFFF"/>
              </a:solidFill>
              <a:latin typeface="Arial" panose="020B0604020202020204" pitchFamily="34" charset="0"/>
              <a:ea typeface="Arial" panose="020B0604020202020204" pitchFamily="34" charset="0"/>
            </a:endParaRPr>
          </a:p>
        </p:txBody>
      </p:sp>
      <p:sp>
        <p:nvSpPr>
          <p:cNvPr id="100375" name="燕尾形 100374"/>
          <p:cNvSpPr/>
          <p:nvPr/>
        </p:nvSpPr>
        <p:spPr>
          <a:xfrm>
            <a:off x="4892675" y="3487738"/>
            <a:ext cx="2955925" cy="792162"/>
          </a:xfrm>
          <a:prstGeom prst="chevron">
            <a:avLst>
              <a:gd name="adj" fmla="val 53225"/>
            </a:avLst>
          </a:prstGeom>
          <a:gradFill rotWithShape="1">
            <a:gsLst>
              <a:gs pos="0">
                <a:schemeClr val="accent2">
                  <a:gamma/>
                  <a:shade val="69804"/>
                  <a:invGamma/>
                </a:schemeClr>
              </a:gs>
              <a:gs pos="100000">
                <a:schemeClr val="accent2"/>
              </a:gs>
            </a:gsLst>
            <a:lin ang="0" scaled="1"/>
            <a:tileRect/>
          </a:gradFill>
          <a:ln w="19050" cap="flat" cmpd="sng">
            <a:prstDash val="solid"/>
            <a:miter/>
            <a:headEnd type="none" w="med" len="med"/>
            <a:tailEnd type="none" w="med" len="med"/>
          </a:ln>
          <a:scene3d>
            <a:camera prst="legacyPerspectiveBottomLeft">
              <a:rot lat="0" lon="0" rev="0"/>
            </a:camera>
            <a:lightRig rig="legacyFlat4" dir="b"/>
          </a:scene3d>
          <a:sp3d extrusionH="430200" prstMaterial="legacyMetal">
            <a:bevelT w="13500" h="13500" prst="angle"/>
            <a:bevelB w="13500" h="13500" prst="angle"/>
            <a:extrusionClr>
              <a:schemeClr val="accent2"/>
            </a:extrusionClr>
          </a:sp3d>
        </p:spPr>
        <p:txBody>
          <a:bodyPr/>
          <a:p>
            <a:endParaRPr lang="zh-CN" altLang="en-US"/>
          </a:p>
        </p:txBody>
      </p:sp>
      <p:sp>
        <p:nvSpPr>
          <p:cNvPr id="100376" name="五边形 100375"/>
          <p:cNvSpPr/>
          <p:nvPr/>
        </p:nvSpPr>
        <p:spPr>
          <a:xfrm>
            <a:off x="1647825" y="3394075"/>
            <a:ext cx="3683000" cy="976313"/>
          </a:xfrm>
          <a:prstGeom prst="homePlate">
            <a:avLst>
              <a:gd name="adj" fmla="val 52638"/>
            </a:avLst>
          </a:prstGeom>
          <a:gradFill rotWithShape="1">
            <a:gsLst>
              <a:gs pos="0">
                <a:schemeClr val="accent2"/>
              </a:gs>
              <a:gs pos="100000">
                <a:schemeClr val="accent2">
                  <a:gamma/>
                  <a:tint val="40000"/>
                  <a:invGamma/>
                </a:schemeClr>
              </a:gs>
            </a:gsLst>
            <a:lin ang="0" scaled="1"/>
            <a:tileRect/>
          </a:gradFill>
          <a:ln w="19050" cap="flat" cmpd="sng">
            <a:prstDash val="solid"/>
            <a:miter/>
            <a:headEnd type="none" w="med" len="med"/>
            <a:tailEnd type="none" w="med" len="med"/>
          </a:ln>
          <a:scene3d>
            <a:camera prst="legacyObliqueBottomLeft">
              <a:rot lat="0" lon="0" rev="0"/>
            </a:camera>
            <a:lightRig rig="legacyFlat3" dir="b"/>
          </a:scene3d>
          <a:sp3d extrusionH="430200" prstMaterial="legacyMetal">
            <a:bevelT w="13500" h="13500" prst="angle"/>
            <a:bevelB w="13500" h="13500" prst="angle"/>
            <a:extrusionClr>
              <a:schemeClr val="accent2"/>
            </a:extrusionClr>
          </a:sp3d>
        </p:spPr>
        <p:txBody>
          <a:bodyPr/>
          <a:p>
            <a:endParaRPr lang="zh-CN" altLang="en-US"/>
          </a:p>
        </p:txBody>
      </p:sp>
      <p:grpSp>
        <p:nvGrpSpPr>
          <p:cNvPr id="100377" name="组合 100376"/>
          <p:cNvGrpSpPr/>
          <p:nvPr/>
        </p:nvGrpSpPr>
        <p:grpSpPr>
          <a:xfrm>
            <a:off x="1016000" y="3382963"/>
            <a:ext cx="1165225" cy="1160462"/>
            <a:chOff x="2161" y="696"/>
            <a:chExt cx="1360" cy="1356"/>
          </a:xfrm>
        </p:grpSpPr>
        <p:grpSp>
          <p:nvGrpSpPr>
            <p:cNvPr id="100378" name="组合 100377"/>
            <p:cNvGrpSpPr/>
            <p:nvPr/>
          </p:nvGrpSpPr>
          <p:grpSpPr>
            <a:xfrm>
              <a:off x="2161" y="696"/>
              <a:ext cx="1360" cy="1356"/>
              <a:chOff x="2508" y="1231"/>
              <a:chExt cx="1248" cy="1240"/>
            </a:xfrm>
          </p:grpSpPr>
          <p:sp>
            <p:nvSpPr>
              <p:cNvPr id="100379" name="椭圆 100378"/>
              <p:cNvSpPr/>
              <p:nvPr/>
            </p:nvSpPr>
            <p:spPr>
              <a:xfrm>
                <a:off x="2508" y="1231"/>
                <a:ext cx="1248" cy="1240"/>
              </a:xfrm>
              <a:prstGeom prst="ellipse">
                <a:avLst/>
              </a:prstGeom>
              <a:solidFill>
                <a:srgbClr val="808080"/>
              </a:solidFill>
              <a:ln w="9525">
                <a:noFill/>
              </a:ln>
            </p:spPr>
            <p:txBody>
              <a:bodyPr/>
              <a:p>
                <a:endParaRPr lang="zh-CN" altLang="en-US"/>
              </a:p>
            </p:txBody>
          </p:sp>
          <p:sp>
            <p:nvSpPr>
              <p:cNvPr id="100380" name="椭圆 100379"/>
              <p:cNvSpPr/>
              <p:nvPr/>
            </p:nvSpPr>
            <p:spPr>
              <a:xfrm>
                <a:off x="2541" y="1256"/>
                <a:ext cx="1190" cy="1190"/>
              </a:xfrm>
              <a:prstGeom prst="ellipse">
                <a:avLst/>
              </a:prstGeom>
              <a:gradFill rotWithShape="1">
                <a:gsLst>
                  <a:gs pos="0">
                    <a:srgbClr val="F8F8F8"/>
                  </a:gs>
                  <a:gs pos="100000">
                    <a:srgbClr val="F8F8F8">
                      <a:gamma/>
                      <a:shade val="26275"/>
                      <a:invGamma/>
                    </a:srgbClr>
                  </a:gs>
                </a:gsLst>
                <a:lin ang="5400000" scaled="1"/>
                <a:tileRect/>
              </a:gradFill>
              <a:ln w="9525">
                <a:noFill/>
              </a:ln>
            </p:spPr>
            <p:txBody>
              <a:bodyPr/>
              <a:p>
                <a:endParaRPr lang="zh-CN" altLang="en-US"/>
              </a:p>
            </p:txBody>
          </p:sp>
          <p:sp>
            <p:nvSpPr>
              <p:cNvPr id="100381" name="椭圆 100380"/>
              <p:cNvSpPr/>
              <p:nvPr/>
            </p:nvSpPr>
            <p:spPr>
              <a:xfrm>
                <a:off x="2590" y="1305"/>
                <a:ext cx="1092" cy="1092"/>
              </a:xfrm>
              <a:prstGeom prst="ellipse">
                <a:avLst/>
              </a:prstGeom>
              <a:solidFill>
                <a:srgbClr val="808080">
                  <a:alpha val="25000"/>
                </a:srgbClr>
              </a:solidFill>
              <a:ln w="9525">
                <a:noFill/>
              </a:ln>
            </p:spPr>
            <p:txBody>
              <a:bodyPr/>
              <a:p>
                <a:endParaRPr lang="zh-CN" altLang="en-US"/>
              </a:p>
            </p:txBody>
          </p:sp>
          <p:sp>
            <p:nvSpPr>
              <p:cNvPr id="100382" name="椭圆 100381"/>
              <p:cNvSpPr/>
              <p:nvPr/>
            </p:nvSpPr>
            <p:spPr>
              <a:xfrm>
                <a:off x="2623" y="1330"/>
                <a:ext cx="1026" cy="1026"/>
              </a:xfrm>
              <a:prstGeom prst="ellipse">
                <a:avLst/>
              </a:prstGeom>
              <a:solidFill>
                <a:srgbClr val="808080">
                  <a:alpha val="30000"/>
                </a:srgbClr>
              </a:solidFill>
              <a:ln w="9525">
                <a:noFill/>
              </a:ln>
            </p:spPr>
            <p:txBody>
              <a:bodyPr/>
              <a:p>
                <a:endParaRPr lang="zh-CN" altLang="en-US"/>
              </a:p>
            </p:txBody>
          </p:sp>
          <p:sp>
            <p:nvSpPr>
              <p:cNvPr id="100383" name="椭圆 100382"/>
              <p:cNvSpPr/>
              <p:nvPr/>
            </p:nvSpPr>
            <p:spPr>
              <a:xfrm>
                <a:off x="2637" y="1346"/>
                <a:ext cx="993" cy="994"/>
              </a:xfrm>
              <a:prstGeom prst="ellipse">
                <a:avLst/>
              </a:prstGeom>
              <a:gradFill rotWithShape="1">
                <a:gsLst>
                  <a:gs pos="0">
                    <a:srgbClr val="FFFFFF">
                      <a:gamma/>
                      <a:shade val="36078"/>
                      <a:invGamma/>
                    </a:srgbClr>
                  </a:gs>
                  <a:gs pos="100000">
                    <a:srgbClr val="FFFFFF"/>
                  </a:gs>
                </a:gsLst>
                <a:lin ang="5400000" scaled="1"/>
                <a:tileRect/>
              </a:gradFill>
              <a:ln w="9525">
                <a:noFill/>
              </a:ln>
            </p:spPr>
            <p:txBody>
              <a:bodyPr/>
              <a:p>
                <a:endParaRPr lang="zh-CN" altLang="en-US"/>
              </a:p>
            </p:txBody>
          </p:sp>
        </p:grpSp>
        <p:sp>
          <p:nvSpPr>
            <p:cNvPr id="100384" name="椭圆 100383"/>
            <p:cNvSpPr/>
            <p:nvPr/>
          </p:nvSpPr>
          <p:spPr>
            <a:xfrm>
              <a:off x="2322" y="845"/>
              <a:ext cx="1054" cy="1054"/>
            </a:xfrm>
            <a:prstGeom prst="ellipse">
              <a:avLst/>
            </a:prstGeom>
            <a:gradFill rotWithShape="1">
              <a:gsLst>
                <a:gs pos="0">
                  <a:schemeClr val="accent2">
                    <a:gamma/>
                    <a:shade val="46275"/>
                    <a:invGamma/>
                  </a:schemeClr>
                </a:gs>
                <a:gs pos="100000">
                  <a:schemeClr val="accent2"/>
                </a:gs>
              </a:gsLst>
              <a:lin ang="5400000" scaled="1"/>
              <a:tileRect/>
            </a:gradFill>
            <a:ln w="57150">
              <a:noFill/>
            </a:ln>
          </p:spPr>
          <p:txBody>
            <a:bodyPr/>
            <a:p>
              <a:endParaRPr lang="zh-CN" altLang="en-US"/>
            </a:p>
          </p:txBody>
        </p:sp>
      </p:grpSp>
      <p:grpSp>
        <p:nvGrpSpPr>
          <p:cNvPr id="100385" name="组合 100384"/>
          <p:cNvGrpSpPr/>
          <p:nvPr/>
        </p:nvGrpSpPr>
        <p:grpSpPr>
          <a:xfrm>
            <a:off x="1204913" y="3565525"/>
            <a:ext cx="773112" cy="779463"/>
            <a:chOff x="523" y="2809"/>
            <a:chExt cx="876" cy="882"/>
          </a:xfrm>
        </p:grpSpPr>
        <p:sp>
          <p:nvSpPr>
            <p:cNvPr id="100386" name="椭圆 100385"/>
            <p:cNvSpPr/>
            <p:nvPr/>
          </p:nvSpPr>
          <p:spPr>
            <a:xfrm>
              <a:off x="523" y="2809"/>
              <a:ext cx="876" cy="876"/>
            </a:xfrm>
            <a:prstGeom prst="ellipse">
              <a:avLst/>
            </a:pr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387" name="直接连接符 100386"/>
            <p:cNvSpPr/>
            <p:nvPr/>
          </p:nvSpPr>
          <p:spPr>
            <a:xfrm>
              <a:off x="964" y="2809"/>
              <a:ext cx="0" cy="870"/>
            </a:xfrm>
            <a:prstGeom prst="line">
              <a:avLst/>
            </a:prstGeom>
            <a:ln w="19050" cap="flat" cmpd="sng">
              <a:solidFill>
                <a:srgbClr val="FFFFFF">
                  <a:alpha val="20000"/>
                </a:srgbClr>
              </a:solidFill>
              <a:prstDash val="solid"/>
              <a:headEnd type="none" w="med" len="med"/>
              <a:tailEnd type="none" w="med" len="med"/>
            </a:ln>
          </p:spPr>
        </p:sp>
        <p:sp>
          <p:nvSpPr>
            <p:cNvPr id="100388" name="直接连接符 100387"/>
            <p:cNvSpPr/>
            <p:nvPr/>
          </p:nvSpPr>
          <p:spPr>
            <a:xfrm>
              <a:off x="523" y="3244"/>
              <a:ext cx="876" cy="0"/>
            </a:xfrm>
            <a:prstGeom prst="line">
              <a:avLst/>
            </a:prstGeom>
            <a:ln w="19050" cap="flat" cmpd="sng">
              <a:solidFill>
                <a:srgbClr val="FFFFFF">
                  <a:alpha val="20000"/>
                </a:srgbClr>
              </a:solidFill>
              <a:prstDash val="solid"/>
              <a:headEnd type="none" w="med" len="med"/>
              <a:tailEnd type="none" w="med" len="med"/>
            </a:ln>
          </p:spPr>
        </p:sp>
        <p:sp>
          <p:nvSpPr>
            <p:cNvPr id="100389" name="任意多边形 100388"/>
            <p:cNvSpPr/>
            <p:nvPr/>
          </p:nvSpPr>
          <p:spPr>
            <a:xfrm>
              <a:off x="1023" y="2815"/>
              <a:ext cx="182" cy="864"/>
            </a:xfrm>
            <a:custGeom>
              <a:avLst/>
              <a:gdLst/>
              <a:ahLst/>
              <a:cxnLst/>
              <a:pathLst>
                <a:path w="182" h="864">
                  <a:moveTo>
                    <a:pt x="0" y="0"/>
                  </a:moveTo>
                  <a:cubicBezTo>
                    <a:pt x="59" y="89"/>
                    <a:pt x="182" y="177"/>
                    <a:pt x="182" y="435"/>
                  </a:cubicBezTo>
                  <a:cubicBezTo>
                    <a:pt x="182" y="693"/>
                    <a:pt x="70" y="800"/>
                    <a:pt x="6" y="864"/>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390" name="任意多边形 100389"/>
            <p:cNvSpPr/>
            <p:nvPr/>
          </p:nvSpPr>
          <p:spPr>
            <a:xfrm>
              <a:off x="726" y="2821"/>
              <a:ext cx="197" cy="870"/>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391" name="任意多边形 100390"/>
            <p:cNvSpPr/>
            <p:nvPr/>
          </p:nvSpPr>
          <p:spPr>
            <a:xfrm rot="5400000">
              <a:off x="891" y="3171"/>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392" name="任意多边形 100391"/>
            <p:cNvSpPr/>
            <p:nvPr/>
          </p:nvSpPr>
          <p:spPr>
            <a:xfrm rot="-5400000" flipV="1">
              <a:off x="899" y="2668"/>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grpSp>
      <p:sp>
        <p:nvSpPr>
          <p:cNvPr id="100393" name="矩形 100392"/>
          <p:cNvSpPr/>
          <p:nvPr/>
        </p:nvSpPr>
        <p:spPr>
          <a:xfrm>
            <a:off x="1447800" y="3790950"/>
            <a:ext cx="311150" cy="366713"/>
          </a:xfrm>
          <a:prstGeom prst="rect">
            <a:avLst/>
          </a:prstGeom>
          <a:noFill/>
          <a:ln w="9525">
            <a:noFill/>
          </a:ln>
        </p:spPr>
        <p:txBody>
          <a:bodyPr wrap="none" anchor="t" anchorCtr="0">
            <a:spAutoFit/>
          </a:bodyPr>
          <a:p>
            <a:pPr algn="ctr"/>
            <a:r>
              <a:rPr lang="en-US" altLang="zh-CN" b="1">
                <a:solidFill>
                  <a:srgbClr val="F8F8F8"/>
                </a:solidFill>
                <a:latin typeface="Arial" panose="020B0604020202020204" pitchFamily="34" charset="0"/>
                <a:cs typeface="Arial" panose="020B0604020202020204" pitchFamily="34" charset="0"/>
              </a:rPr>
              <a:t>2</a:t>
            </a:r>
            <a:endParaRPr lang="en-US" altLang="zh-CN" b="1">
              <a:solidFill>
                <a:srgbClr val="F8F8F8"/>
              </a:solidFill>
              <a:latin typeface="Arial" panose="020B0604020202020204" pitchFamily="34" charset="0"/>
              <a:ea typeface="Arial" panose="020B0604020202020204" pitchFamily="34" charset="0"/>
            </a:endParaRPr>
          </a:p>
        </p:txBody>
      </p:sp>
      <p:sp>
        <p:nvSpPr>
          <p:cNvPr id="100394" name="矩形 100393"/>
          <p:cNvSpPr/>
          <p:nvPr/>
        </p:nvSpPr>
        <p:spPr>
          <a:xfrm>
            <a:off x="2249488" y="3621088"/>
            <a:ext cx="3149600" cy="396875"/>
          </a:xfrm>
          <a:prstGeom prst="rect">
            <a:avLst/>
          </a:prstGeom>
          <a:noFill/>
          <a:ln w="9525">
            <a:noFill/>
          </a:ln>
        </p:spPr>
        <p:txBody>
          <a:bodyPr>
            <a:spAutoFit/>
          </a:bodyPr>
          <a:p>
            <a:pPr marL="342900" indent="-342900" eaLnBrk="0" hangingPunct="0">
              <a:buNone/>
            </a:pPr>
            <a:r>
              <a:rPr lang="en-US" altLang="zh-CN" sz="2000" b="1">
                <a:latin typeface="微软雅黑" panose="020B0503020204020204" pitchFamily="34" charset="-122"/>
                <a:ea typeface="微软雅黑" panose="020B0503020204020204" pitchFamily="34" charset="-122"/>
              </a:rPr>
              <a:t>CMMI</a:t>
            </a:r>
            <a:r>
              <a:rPr lang="zh-CN" altLang="en-US" sz="2000" b="1" dirty="0">
                <a:latin typeface="微软雅黑" panose="020B0503020204020204" pitchFamily="34" charset="-122"/>
                <a:ea typeface="微软雅黑" panose="020B0503020204020204" pitchFamily="34" charset="-122"/>
              </a:rPr>
              <a:t>模型介绍</a:t>
            </a:r>
            <a:endParaRPr lang="zh-CN" altLang="en-US" sz="2000" b="1" dirty="0">
              <a:latin typeface="微软雅黑" panose="020B0503020204020204" pitchFamily="34" charset="-122"/>
              <a:ea typeface="微软雅黑" panose="020B0503020204020204" pitchFamily="34" charset="-122"/>
            </a:endParaRPr>
          </a:p>
        </p:txBody>
      </p:sp>
      <p:sp>
        <p:nvSpPr>
          <p:cNvPr id="100395" name="文本框 100394"/>
          <p:cNvSpPr txBox="1"/>
          <p:nvPr/>
        </p:nvSpPr>
        <p:spPr>
          <a:xfrm>
            <a:off x="5180013" y="3606800"/>
            <a:ext cx="2449512" cy="519113"/>
          </a:xfrm>
          <a:prstGeom prst="rect">
            <a:avLst/>
          </a:prstGeom>
          <a:noFill/>
          <a:ln w="9525">
            <a:noFill/>
          </a:ln>
          <a:effectLst>
            <a:outerShdw dist="35921" dir="2699999" algn="ctr" rotWithShape="0">
              <a:srgbClr val="000000">
                <a:alpha val="50000"/>
              </a:srgbClr>
            </a:outerShdw>
          </a:effectLst>
        </p:spPr>
        <p:txBody>
          <a:bodyPr>
            <a:spAutoFit/>
          </a:bodyPr>
          <a:p>
            <a:pPr algn="ctr">
              <a:spcBef>
                <a:spcPct val="50000"/>
              </a:spcBef>
            </a:pPr>
            <a:r>
              <a:rPr lang="zh-CN" altLang="en-US" sz="2800" b="1" dirty="0">
                <a:solidFill>
                  <a:srgbClr val="FFFFFF"/>
                </a:solidFill>
                <a:latin typeface="Arial" panose="020B0604020202020204" pitchFamily="34" charset="0"/>
                <a:cs typeface="Arial" panose="020B0604020202020204" pitchFamily="34" charset="0"/>
              </a:rPr>
              <a:t>了解模型内容</a:t>
            </a:r>
            <a:endParaRPr lang="zh-CN" altLang="en-US" sz="2800" b="1" dirty="0">
              <a:solidFill>
                <a:srgbClr val="FFFFFF"/>
              </a:solidFill>
              <a:latin typeface="Arial" panose="020B0604020202020204" pitchFamily="34" charset="0"/>
              <a:ea typeface="Arial" panose="020B0604020202020204" pitchFamily="34" charset="0"/>
            </a:endParaRPr>
          </a:p>
        </p:txBody>
      </p:sp>
      <p:sp>
        <p:nvSpPr>
          <p:cNvPr id="100396" name="燕尾形 100395"/>
          <p:cNvSpPr/>
          <p:nvPr/>
        </p:nvSpPr>
        <p:spPr>
          <a:xfrm>
            <a:off x="4892675" y="4962525"/>
            <a:ext cx="2955925" cy="793750"/>
          </a:xfrm>
          <a:prstGeom prst="chevron">
            <a:avLst>
              <a:gd name="adj" fmla="val 53118"/>
            </a:avLst>
          </a:prstGeom>
          <a:gradFill rotWithShape="1">
            <a:gsLst>
              <a:gs pos="0">
                <a:schemeClr val="accent1">
                  <a:gamma/>
                  <a:shade val="69804"/>
                  <a:invGamma/>
                </a:schemeClr>
              </a:gs>
              <a:gs pos="100000">
                <a:schemeClr val="accent1"/>
              </a:gs>
            </a:gsLst>
            <a:lin ang="0" scaled="1"/>
            <a:tileRect/>
          </a:gradFill>
          <a:ln w="19050" cap="flat" cmpd="sng">
            <a:prstDash val="solid"/>
            <a:miter/>
            <a:headEnd type="none" w="med" len="med"/>
            <a:tailEnd type="none" w="med" len="med"/>
          </a:ln>
          <a:scene3d>
            <a:camera prst="legacyPerspectiveBottomLeft">
              <a:rot lat="0" lon="0" rev="0"/>
            </a:camera>
            <a:lightRig rig="legacyFlat4" dir="b"/>
          </a:scene3d>
          <a:sp3d extrusionH="430200" prstMaterial="legacyMetal">
            <a:bevelT w="13500" h="13500" prst="angle"/>
            <a:bevelB w="13500" h="13500" prst="angle"/>
            <a:extrusionClr>
              <a:schemeClr val="accent1"/>
            </a:extrusionClr>
          </a:sp3d>
        </p:spPr>
        <p:txBody>
          <a:bodyPr/>
          <a:p>
            <a:endParaRPr lang="zh-CN" altLang="en-US"/>
          </a:p>
        </p:txBody>
      </p:sp>
      <p:sp>
        <p:nvSpPr>
          <p:cNvPr id="100397" name="五边形 100396"/>
          <p:cNvSpPr/>
          <p:nvPr/>
        </p:nvSpPr>
        <p:spPr>
          <a:xfrm>
            <a:off x="1676400" y="4876800"/>
            <a:ext cx="3683000" cy="976313"/>
          </a:xfrm>
          <a:prstGeom prst="homePlate">
            <a:avLst>
              <a:gd name="adj" fmla="val 52638"/>
            </a:avLst>
          </a:prstGeom>
          <a:gradFill rotWithShape="1">
            <a:gsLst>
              <a:gs pos="0">
                <a:schemeClr val="accent1"/>
              </a:gs>
              <a:gs pos="100000">
                <a:schemeClr val="accent1">
                  <a:gamma/>
                  <a:tint val="40000"/>
                  <a:invGamma/>
                </a:schemeClr>
              </a:gs>
            </a:gsLst>
            <a:lin ang="0" scaled="1"/>
            <a:tileRect/>
          </a:gradFill>
          <a:ln w="19050" cap="flat" cmpd="sng">
            <a:prstDash val="solid"/>
            <a:miter/>
            <a:headEnd type="none" w="med" len="med"/>
            <a:tailEnd type="none" w="med" len="med"/>
          </a:ln>
          <a:scene3d>
            <a:camera prst="legacyObliqueBottomLeft">
              <a:rot lat="0" lon="0" rev="0"/>
            </a:camera>
            <a:lightRig rig="legacyFlat3" dir="b"/>
          </a:scene3d>
          <a:sp3d extrusionH="430200" prstMaterial="legacyMetal">
            <a:bevelT w="13500" h="13500" prst="angle"/>
            <a:bevelB w="13500" h="13500" prst="angle"/>
            <a:extrusionClr>
              <a:schemeClr val="accent1"/>
            </a:extrusionClr>
          </a:sp3d>
        </p:spPr>
        <p:txBody>
          <a:bodyPr/>
          <a:p>
            <a:endParaRPr lang="zh-CN" altLang="en-US"/>
          </a:p>
        </p:txBody>
      </p:sp>
      <p:grpSp>
        <p:nvGrpSpPr>
          <p:cNvPr id="100398" name="组合 100397"/>
          <p:cNvGrpSpPr/>
          <p:nvPr/>
        </p:nvGrpSpPr>
        <p:grpSpPr>
          <a:xfrm>
            <a:off x="1016000" y="4857750"/>
            <a:ext cx="1165225" cy="1162050"/>
            <a:chOff x="2161" y="696"/>
            <a:chExt cx="1360" cy="1356"/>
          </a:xfrm>
        </p:grpSpPr>
        <p:grpSp>
          <p:nvGrpSpPr>
            <p:cNvPr id="100399" name="组合 100398"/>
            <p:cNvGrpSpPr/>
            <p:nvPr/>
          </p:nvGrpSpPr>
          <p:grpSpPr>
            <a:xfrm>
              <a:off x="2161" y="696"/>
              <a:ext cx="1360" cy="1356"/>
              <a:chOff x="2508" y="1231"/>
              <a:chExt cx="1248" cy="1240"/>
            </a:xfrm>
          </p:grpSpPr>
          <p:sp>
            <p:nvSpPr>
              <p:cNvPr id="100400" name="椭圆 100399"/>
              <p:cNvSpPr/>
              <p:nvPr/>
            </p:nvSpPr>
            <p:spPr>
              <a:xfrm>
                <a:off x="2508" y="1231"/>
                <a:ext cx="1248" cy="1240"/>
              </a:xfrm>
              <a:prstGeom prst="ellipse">
                <a:avLst/>
              </a:prstGeom>
              <a:solidFill>
                <a:srgbClr val="808080"/>
              </a:solidFill>
              <a:ln w="9525">
                <a:noFill/>
              </a:ln>
            </p:spPr>
            <p:txBody>
              <a:bodyPr/>
              <a:p>
                <a:endParaRPr lang="zh-CN" altLang="en-US"/>
              </a:p>
            </p:txBody>
          </p:sp>
          <p:sp>
            <p:nvSpPr>
              <p:cNvPr id="100401" name="椭圆 100400"/>
              <p:cNvSpPr/>
              <p:nvPr/>
            </p:nvSpPr>
            <p:spPr>
              <a:xfrm>
                <a:off x="2541" y="1256"/>
                <a:ext cx="1190" cy="1190"/>
              </a:xfrm>
              <a:prstGeom prst="ellipse">
                <a:avLst/>
              </a:prstGeom>
              <a:gradFill rotWithShape="1">
                <a:gsLst>
                  <a:gs pos="0">
                    <a:srgbClr val="F8F8F8"/>
                  </a:gs>
                  <a:gs pos="100000">
                    <a:srgbClr val="F8F8F8">
                      <a:gamma/>
                      <a:shade val="26275"/>
                      <a:invGamma/>
                    </a:srgbClr>
                  </a:gs>
                </a:gsLst>
                <a:lin ang="5400000" scaled="1"/>
                <a:tileRect/>
              </a:gradFill>
              <a:ln w="9525">
                <a:noFill/>
              </a:ln>
            </p:spPr>
            <p:txBody>
              <a:bodyPr/>
              <a:p>
                <a:endParaRPr lang="zh-CN" altLang="en-US"/>
              </a:p>
            </p:txBody>
          </p:sp>
          <p:sp>
            <p:nvSpPr>
              <p:cNvPr id="100402" name="椭圆 100401"/>
              <p:cNvSpPr/>
              <p:nvPr/>
            </p:nvSpPr>
            <p:spPr>
              <a:xfrm>
                <a:off x="2590" y="1305"/>
                <a:ext cx="1092" cy="1092"/>
              </a:xfrm>
              <a:prstGeom prst="ellipse">
                <a:avLst/>
              </a:prstGeom>
              <a:solidFill>
                <a:srgbClr val="808080">
                  <a:alpha val="25000"/>
                </a:srgbClr>
              </a:solidFill>
              <a:ln w="9525">
                <a:noFill/>
              </a:ln>
            </p:spPr>
            <p:txBody>
              <a:bodyPr/>
              <a:p>
                <a:endParaRPr lang="zh-CN" altLang="en-US"/>
              </a:p>
            </p:txBody>
          </p:sp>
          <p:sp>
            <p:nvSpPr>
              <p:cNvPr id="100403" name="椭圆 100402"/>
              <p:cNvSpPr/>
              <p:nvPr/>
            </p:nvSpPr>
            <p:spPr>
              <a:xfrm>
                <a:off x="2623" y="1330"/>
                <a:ext cx="1026" cy="1026"/>
              </a:xfrm>
              <a:prstGeom prst="ellipse">
                <a:avLst/>
              </a:prstGeom>
              <a:solidFill>
                <a:srgbClr val="808080">
                  <a:alpha val="30000"/>
                </a:srgbClr>
              </a:solidFill>
              <a:ln w="9525">
                <a:noFill/>
              </a:ln>
            </p:spPr>
            <p:txBody>
              <a:bodyPr/>
              <a:p>
                <a:endParaRPr lang="zh-CN" altLang="en-US"/>
              </a:p>
            </p:txBody>
          </p:sp>
          <p:sp>
            <p:nvSpPr>
              <p:cNvPr id="100404" name="椭圆 100403"/>
              <p:cNvSpPr/>
              <p:nvPr/>
            </p:nvSpPr>
            <p:spPr>
              <a:xfrm>
                <a:off x="2637" y="1346"/>
                <a:ext cx="993" cy="994"/>
              </a:xfrm>
              <a:prstGeom prst="ellipse">
                <a:avLst/>
              </a:prstGeom>
              <a:gradFill rotWithShape="1">
                <a:gsLst>
                  <a:gs pos="0">
                    <a:srgbClr val="FFFFFF">
                      <a:gamma/>
                      <a:shade val="36078"/>
                      <a:invGamma/>
                    </a:srgbClr>
                  </a:gs>
                  <a:gs pos="100000">
                    <a:srgbClr val="FFFFFF"/>
                  </a:gs>
                </a:gsLst>
                <a:lin ang="5400000" scaled="1"/>
                <a:tileRect/>
              </a:gradFill>
              <a:ln w="9525">
                <a:noFill/>
              </a:ln>
            </p:spPr>
            <p:txBody>
              <a:bodyPr/>
              <a:p>
                <a:endParaRPr lang="zh-CN" altLang="en-US"/>
              </a:p>
            </p:txBody>
          </p:sp>
        </p:grpSp>
        <p:sp>
          <p:nvSpPr>
            <p:cNvPr id="100405" name="椭圆 100404"/>
            <p:cNvSpPr/>
            <p:nvPr/>
          </p:nvSpPr>
          <p:spPr>
            <a:xfrm>
              <a:off x="2322" y="845"/>
              <a:ext cx="1054" cy="1054"/>
            </a:xfrm>
            <a:prstGeom prst="ellipse">
              <a:avLst/>
            </a:prstGeom>
            <a:gradFill rotWithShape="1">
              <a:gsLst>
                <a:gs pos="0">
                  <a:schemeClr val="accent1">
                    <a:gamma/>
                    <a:shade val="46275"/>
                    <a:invGamma/>
                  </a:schemeClr>
                </a:gs>
                <a:gs pos="100000">
                  <a:schemeClr val="accent1"/>
                </a:gs>
              </a:gsLst>
              <a:lin ang="5400000" scaled="1"/>
              <a:tileRect/>
            </a:gradFill>
            <a:ln w="57150">
              <a:noFill/>
            </a:ln>
          </p:spPr>
          <p:txBody>
            <a:bodyPr/>
            <a:p>
              <a:endParaRPr lang="zh-CN" altLang="en-US"/>
            </a:p>
          </p:txBody>
        </p:sp>
      </p:grpSp>
      <p:grpSp>
        <p:nvGrpSpPr>
          <p:cNvPr id="100406" name="组合 100405"/>
          <p:cNvGrpSpPr/>
          <p:nvPr/>
        </p:nvGrpSpPr>
        <p:grpSpPr>
          <a:xfrm>
            <a:off x="1204913" y="5041900"/>
            <a:ext cx="773112" cy="777875"/>
            <a:chOff x="523" y="2809"/>
            <a:chExt cx="876" cy="882"/>
          </a:xfrm>
        </p:grpSpPr>
        <p:sp>
          <p:nvSpPr>
            <p:cNvPr id="100407" name="椭圆 100406"/>
            <p:cNvSpPr/>
            <p:nvPr/>
          </p:nvSpPr>
          <p:spPr>
            <a:xfrm>
              <a:off x="523" y="2809"/>
              <a:ext cx="876" cy="876"/>
            </a:xfrm>
            <a:prstGeom prst="ellipse">
              <a:avLst/>
            </a:pr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408" name="直接连接符 100407"/>
            <p:cNvSpPr/>
            <p:nvPr/>
          </p:nvSpPr>
          <p:spPr>
            <a:xfrm>
              <a:off x="964" y="2809"/>
              <a:ext cx="0" cy="870"/>
            </a:xfrm>
            <a:prstGeom prst="line">
              <a:avLst/>
            </a:prstGeom>
            <a:ln w="19050" cap="flat" cmpd="sng">
              <a:solidFill>
                <a:srgbClr val="FFFFFF">
                  <a:alpha val="20000"/>
                </a:srgbClr>
              </a:solidFill>
              <a:prstDash val="solid"/>
              <a:headEnd type="none" w="med" len="med"/>
              <a:tailEnd type="none" w="med" len="med"/>
            </a:ln>
          </p:spPr>
        </p:sp>
        <p:sp>
          <p:nvSpPr>
            <p:cNvPr id="100409" name="直接连接符 100408"/>
            <p:cNvSpPr/>
            <p:nvPr/>
          </p:nvSpPr>
          <p:spPr>
            <a:xfrm>
              <a:off x="523" y="3244"/>
              <a:ext cx="876" cy="0"/>
            </a:xfrm>
            <a:prstGeom prst="line">
              <a:avLst/>
            </a:prstGeom>
            <a:ln w="19050" cap="flat" cmpd="sng">
              <a:solidFill>
                <a:srgbClr val="FFFFFF">
                  <a:alpha val="20000"/>
                </a:srgbClr>
              </a:solidFill>
              <a:prstDash val="solid"/>
              <a:headEnd type="none" w="med" len="med"/>
              <a:tailEnd type="none" w="med" len="med"/>
            </a:ln>
          </p:spPr>
        </p:sp>
        <p:sp>
          <p:nvSpPr>
            <p:cNvPr id="100410" name="任意多边形 100409"/>
            <p:cNvSpPr/>
            <p:nvPr/>
          </p:nvSpPr>
          <p:spPr>
            <a:xfrm>
              <a:off x="1023" y="2815"/>
              <a:ext cx="182" cy="864"/>
            </a:xfrm>
            <a:custGeom>
              <a:avLst/>
              <a:gdLst/>
              <a:ahLst/>
              <a:cxnLst/>
              <a:pathLst>
                <a:path w="182" h="864">
                  <a:moveTo>
                    <a:pt x="0" y="0"/>
                  </a:moveTo>
                  <a:cubicBezTo>
                    <a:pt x="59" y="89"/>
                    <a:pt x="182" y="177"/>
                    <a:pt x="182" y="435"/>
                  </a:cubicBezTo>
                  <a:cubicBezTo>
                    <a:pt x="182" y="693"/>
                    <a:pt x="70" y="800"/>
                    <a:pt x="6" y="864"/>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411" name="任意多边形 100410"/>
            <p:cNvSpPr/>
            <p:nvPr/>
          </p:nvSpPr>
          <p:spPr>
            <a:xfrm>
              <a:off x="726" y="2821"/>
              <a:ext cx="197" cy="870"/>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412" name="任意多边形 100411"/>
            <p:cNvSpPr/>
            <p:nvPr/>
          </p:nvSpPr>
          <p:spPr>
            <a:xfrm rot="5400000">
              <a:off x="891" y="3171"/>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sp>
          <p:nvSpPr>
            <p:cNvPr id="100413" name="任意多边形 100412"/>
            <p:cNvSpPr/>
            <p:nvPr/>
          </p:nvSpPr>
          <p:spPr>
            <a:xfrm rot="-5400000" flipV="1">
              <a:off x="899" y="2668"/>
              <a:ext cx="114" cy="653"/>
            </a:xfrm>
            <a:custGeom>
              <a:avLst/>
              <a:gdLst/>
              <a:ahLst/>
              <a:cxnLst/>
              <a:pathLst>
                <a:path w="197" h="870">
                  <a:moveTo>
                    <a:pt x="167" y="0"/>
                  </a:moveTo>
                  <a:cubicBezTo>
                    <a:pt x="117" y="64"/>
                    <a:pt x="0" y="178"/>
                    <a:pt x="0" y="436"/>
                  </a:cubicBezTo>
                  <a:cubicBezTo>
                    <a:pt x="0" y="694"/>
                    <a:pt x="124" y="769"/>
                    <a:pt x="197" y="870"/>
                  </a:cubicBezTo>
                </a:path>
              </a:pathLst>
            </a:custGeom>
            <a:noFill/>
            <a:ln w="19050" cap="flat" cmpd="sng">
              <a:solidFill>
                <a:srgbClr val="FFFFFF">
                  <a:alpha val="20000"/>
                </a:srgbClr>
              </a:solidFill>
              <a:prstDash val="solid"/>
              <a:headEnd type="none" w="med" len="med"/>
              <a:tailEnd type="none" w="med" len="med"/>
            </a:ln>
          </p:spPr>
          <p:txBody>
            <a:bodyPr/>
            <a:p>
              <a:endParaRPr lang="zh-CN" altLang="en-US"/>
            </a:p>
          </p:txBody>
        </p:sp>
      </p:grpSp>
      <p:sp>
        <p:nvSpPr>
          <p:cNvPr id="100414" name="矩形 100413"/>
          <p:cNvSpPr/>
          <p:nvPr/>
        </p:nvSpPr>
        <p:spPr>
          <a:xfrm>
            <a:off x="1447800" y="5265738"/>
            <a:ext cx="311150" cy="366712"/>
          </a:xfrm>
          <a:prstGeom prst="rect">
            <a:avLst/>
          </a:prstGeom>
          <a:noFill/>
          <a:ln w="9525">
            <a:noFill/>
          </a:ln>
        </p:spPr>
        <p:txBody>
          <a:bodyPr wrap="none" anchor="t" anchorCtr="0">
            <a:spAutoFit/>
          </a:bodyPr>
          <a:p>
            <a:pPr algn="ctr"/>
            <a:r>
              <a:rPr lang="en-US" altLang="zh-CN" b="1">
                <a:solidFill>
                  <a:srgbClr val="F8F8F8"/>
                </a:solidFill>
                <a:latin typeface="Arial" panose="020B0604020202020204" pitchFamily="34" charset="0"/>
                <a:cs typeface="Arial" panose="020B0604020202020204" pitchFamily="34" charset="0"/>
              </a:rPr>
              <a:t>3</a:t>
            </a:r>
            <a:endParaRPr lang="en-US" altLang="zh-CN" b="1">
              <a:solidFill>
                <a:srgbClr val="F8F8F8"/>
              </a:solidFill>
              <a:latin typeface="Arial" panose="020B0604020202020204" pitchFamily="34" charset="0"/>
              <a:ea typeface="Arial" panose="020B0604020202020204" pitchFamily="34" charset="0"/>
            </a:endParaRPr>
          </a:p>
        </p:txBody>
      </p:sp>
      <p:sp>
        <p:nvSpPr>
          <p:cNvPr id="100415" name="矩形 100414"/>
          <p:cNvSpPr/>
          <p:nvPr/>
        </p:nvSpPr>
        <p:spPr>
          <a:xfrm>
            <a:off x="2249488" y="5137150"/>
            <a:ext cx="3149600" cy="396875"/>
          </a:xfrm>
          <a:prstGeom prst="rect">
            <a:avLst/>
          </a:prstGeom>
          <a:noFill/>
          <a:ln w="9525">
            <a:noFill/>
          </a:ln>
        </p:spPr>
        <p:txBody>
          <a:bodyPr>
            <a:spAutoFit/>
          </a:bodyPr>
          <a:p>
            <a:pPr marL="342900" indent="-342900" eaLnBrk="0" hangingPunct="0">
              <a:buNone/>
            </a:pPr>
            <a:r>
              <a:rPr lang="en-US" altLang="zh-CN" sz="2000" b="1">
                <a:latin typeface="微软雅黑" panose="020B0503020204020204" pitchFamily="34" charset="-122"/>
                <a:ea typeface="微软雅黑" panose="020B0503020204020204" pitchFamily="34" charset="-122"/>
              </a:rPr>
              <a:t>CMMI</a:t>
            </a:r>
            <a:r>
              <a:rPr lang="zh-CN" altLang="en-US" sz="2000" b="1" dirty="0">
                <a:latin typeface="微软雅黑" panose="020B0503020204020204" pitchFamily="34" charset="-122"/>
                <a:ea typeface="微软雅黑" panose="020B0503020204020204" pitchFamily="34" charset="-122"/>
              </a:rPr>
              <a:t>实施问题</a:t>
            </a:r>
            <a:endParaRPr lang="zh-CN" altLang="en-US" sz="2000" b="1" dirty="0">
              <a:latin typeface="微软雅黑" panose="020B0503020204020204" pitchFamily="34" charset="-122"/>
              <a:ea typeface="微软雅黑" panose="020B0503020204020204" pitchFamily="34" charset="-122"/>
            </a:endParaRPr>
          </a:p>
        </p:txBody>
      </p:sp>
      <p:sp>
        <p:nvSpPr>
          <p:cNvPr id="100416" name="文本框 100415"/>
          <p:cNvSpPr txBox="1"/>
          <p:nvPr/>
        </p:nvSpPr>
        <p:spPr>
          <a:xfrm>
            <a:off x="5180013" y="5083175"/>
            <a:ext cx="2449512" cy="519113"/>
          </a:xfrm>
          <a:prstGeom prst="rect">
            <a:avLst/>
          </a:prstGeom>
          <a:noFill/>
          <a:ln w="9525">
            <a:noFill/>
          </a:ln>
          <a:effectLst>
            <a:outerShdw dist="35921" dir="2699999" algn="ctr" rotWithShape="0">
              <a:srgbClr val="000000">
                <a:alpha val="50000"/>
              </a:srgbClr>
            </a:outerShdw>
          </a:effectLst>
        </p:spPr>
        <p:txBody>
          <a:bodyPr>
            <a:spAutoFit/>
          </a:bodyPr>
          <a:p>
            <a:pPr>
              <a:spcBef>
                <a:spcPct val="50000"/>
              </a:spcBef>
            </a:pPr>
            <a:r>
              <a:rPr lang="zh-CN" altLang="en-US" sz="2800" b="1" dirty="0">
                <a:solidFill>
                  <a:srgbClr val="FFFFFF"/>
                </a:solidFill>
                <a:latin typeface="Arial" panose="020B0604020202020204" pitchFamily="34" charset="0"/>
                <a:cs typeface="Arial" panose="020B0604020202020204" pitchFamily="34" charset="0"/>
              </a:rPr>
              <a:t>判断可行性</a:t>
            </a:r>
            <a:endParaRPr lang="zh-CN" altLang="en-US" sz="2800" b="1" dirty="0">
              <a:solidFill>
                <a:srgbClr val="FFFFFF"/>
              </a:solidFill>
              <a:latin typeface="Arial" panose="020B0604020202020204" pitchFamily="34" charset="0"/>
              <a:ea typeface="Arial" panose="020B0604020202020204" pitchFamily="34" charset="0"/>
            </a:endParaRPr>
          </a:p>
        </p:txBody>
      </p:sp>
      <p:sp>
        <p:nvSpPr>
          <p:cNvPr id="100417" name="标题 100416"/>
          <p:cNvSpPr>
            <a:spLocks noGrp="1"/>
          </p:cNvSpPr>
          <p:nvPr/>
        </p:nvSpPr>
        <p:spPr>
          <a:xfrm>
            <a:off x="457200" y="274638"/>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b="1">
                <a:ea typeface="微软雅黑" panose="020B0503020204020204" pitchFamily="34" charset="-122"/>
              </a:rPr>
              <a:t>目录</a:t>
            </a:r>
            <a:endParaRPr lang="zh-CN" altLang="en-US" b="1">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10039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29026" name="标题 129025"/>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与商业目标</a:t>
            </a:r>
            <a:endParaRPr lang="zh-CN" altLang="en-US" sz="3600" b="1" dirty="0">
              <a:latin typeface="微软雅黑" panose="020B0503020204020204" pitchFamily="34" charset="-122"/>
              <a:ea typeface="微软雅黑" panose="020B0503020204020204" pitchFamily="34" charset="-122"/>
            </a:endParaRPr>
          </a:p>
        </p:txBody>
      </p:sp>
      <p:sp>
        <p:nvSpPr>
          <p:cNvPr id="129027" name="直接连接符 129026"/>
          <p:cNvSpPr/>
          <p:nvPr/>
        </p:nvSpPr>
        <p:spPr>
          <a:xfrm flipV="1">
            <a:off x="2941638" y="3097213"/>
            <a:ext cx="608012" cy="0"/>
          </a:xfrm>
          <a:prstGeom prst="line">
            <a:avLst/>
          </a:prstGeom>
          <a:ln w="12700" cap="flat" cmpd="sng">
            <a:solidFill>
              <a:schemeClr val="tx1"/>
            </a:solidFill>
            <a:prstDash val="solid"/>
            <a:headEnd type="none" w="med" len="med"/>
            <a:tailEnd type="none" w="med" len="med"/>
          </a:ln>
        </p:spPr>
      </p:sp>
      <p:sp>
        <p:nvSpPr>
          <p:cNvPr id="129028" name="直接连接符 129027"/>
          <p:cNvSpPr/>
          <p:nvPr/>
        </p:nvSpPr>
        <p:spPr>
          <a:xfrm>
            <a:off x="3008313" y="3773488"/>
            <a:ext cx="541337" cy="0"/>
          </a:xfrm>
          <a:prstGeom prst="line">
            <a:avLst/>
          </a:prstGeom>
          <a:ln w="12700" cap="flat" cmpd="sng">
            <a:solidFill>
              <a:schemeClr val="tx1"/>
            </a:solidFill>
            <a:prstDash val="solid"/>
            <a:headEnd type="none" w="med" len="med"/>
            <a:tailEnd type="none" w="med" len="med"/>
          </a:ln>
        </p:spPr>
      </p:sp>
      <p:sp>
        <p:nvSpPr>
          <p:cNvPr id="129029" name="直接连接符 129028"/>
          <p:cNvSpPr/>
          <p:nvPr/>
        </p:nvSpPr>
        <p:spPr>
          <a:xfrm flipV="1">
            <a:off x="2941638" y="4381500"/>
            <a:ext cx="608012" cy="0"/>
          </a:xfrm>
          <a:prstGeom prst="line">
            <a:avLst/>
          </a:prstGeom>
          <a:ln w="12700" cap="flat" cmpd="sng">
            <a:solidFill>
              <a:schemeClr val="tx1"/>
            </a:solidFill>
            <a:prstDash val="solid"/>
            <a:headEnd type="none" w="med" len="med"/>
            <a:tailEnd type="none" w="med" len="med"/>
          </a:ln>
        </p:spPr>
      </p:sp>
      <p:grpSp>
        <p:nvGrpSpPr>
          <p:cNvPr id="129030" name="组合 129029"/>
          <p:cNvGrpSpPr/>
          <p:nvPr/>
        </p:nvGrpSpPr>
        <p:grpSpPr>
          <a:xfrm>
            <a:off x="2670175" y="2420938"/>
            <a:ext cx="879475" cy="338137"/>
            <a:chOff x="1492" y="1538"/>
            <a:chExt cx="624" cy="240"/>
          </a:xfrm>
        </p:grpSpPr>
        <p:sp>
          <p:nvSpPr>
            <p:cNvPr id="129031" name="直接连接符 129030"/>
            <p:cNvSpPr/>
            <p:nvPr/>
          </p:nvSpPr>
          <p:spPr>
            <a:xfrm>
              <a:off x="1732" y="1538"/>
              <a:ext cx="384" cy="0"/>
            </a:xfrm>
            <a:prstGeom prst="line">
              <a:avLst/>
            </a:prstGeom>
            <a:ln w="12700" cap="flat" cmpd="sng">
              <a:solidFill>
                <a:schemeClr val="tx1"/>
              </a:solidFill>
              <a:prstDash val="solid"/>
              <a:headEnd type="none" w="med" len="med"/>
              <a:tailEnd type="none" w="med" len="med"/>
            </a:ln>
          </p:spPr>
        </p:sp>
        <p:sp>
          <p:nvSpPr>
            <p:cNvPr id="129032" name="直接连接符 129031"/>
            <p:cNvSpPr/>
            <p:nvPr/>
          </p:nvSpPr>
          <p:spPr>
            <a:xfrm flipV="1">
              <a:off x="1492" y="1538"/>
              <a:ext cx="240" cy="240"/>
            </a:xfrm>
            <a:prstGeom prst="line">
              <a:avLst/>
            </a:prstGeom>
            <a:ln w="12700" cap="flat" cmpd="sng">
              <a:solidFill>
                <a:schemeClr val="tx1"/>
              </a:solidFill>
              <a:prstDash val="solid"/>
              <a:headEnd type="none" w="med" len="med"/>
              <a:tailEnd type="none" w="med" len="med"/>
            </a:ln>
          </p:spPr>
        </p:sp>
      </p:grpSp>
      <p:grpSp>
        <p:nvGrpSpPr>
          <p:cNvPr id="129033" name="组合 129032"/>
          <p:cNvGrpSpPr/>
          <p:nvPr/>
        </p:nvGrpSpPr>
        <p:grpSpPr>
          <a:xfrm>
            <a:off x="2603500" y="4787900"/>
            <a:ext cx="946150" cy="269875"/>
            <a:chOff x="1444" y="3218"/>
            <a:chExt cx="672" cy="192"/>
          </a:xfrm>
        </p:grpSpPr>
        <p:sp>
          <p:nvSpPr>
            <p:cNvPr id="129034" name="直接连接符 129033"/>
            <p:cNvSpPr/>
            <p:nvPr/>
          </p:nvSpPr>
          <p:spPr>
            <a:xfrm>
              <a:off x="1732" y="3410"/>
              <a:ext cx="384" cy="0"/>
            </a:xfrm>
            <a:prstGeom prst="line">
              <a:avLst/>
            </a:prstGeom>
            <a:ln w="12700" cap="flat" cmpd="sng">
              <a:solidFill>
                <a:schemeClr val="tx1"/>
              </a:solidFill>
              <a:prstDash val="solid"/>
              <a:headEnd type="none" w="med" len="med"/>
              <a:tailEnd type="none" w="med" len="med"/>
            </a:ln>
          </p:spPr>
        </p:sp>
        <p:sp>
          <p:nvSpPr>
            <p:cNvPr id="129035" name="直接连接符 129034"/>
            <p:cNvSpPr/>
            <p:nvPr/>
          </p:nvSpPr>
          <p:spPr>
            <a:xfrm>
              <a:off x="1444" y="3218"/>
              <a:ext cx="288" cy="192"/>
            </a:xfrm>
            <a:prstGeom prst="line">
              <a:avLst/>
            </a:prstGeom>
            <a:ln w="12700" cap="flat" cmpd="sng">
              <a:solidFill>
                <a:schemeClr val="tx1"/>
              </a:solidFill>
              <a:prstDash val="solid"/>
              <a:headEnd type="none" w="med" len="med"/>
              <a:tailEnd type="none" w="med" len="med"/>
            </a:ln>
          </p:spPr>
        </p:sp>
      </p:grpSp>
      <p:sp>
        <p:nvSpPr>
          <p:cNvPr id="129036" name="圆角矩形 129035"/>
          <p:cNvSpPr/>
          <p:nvPr/>
        </p:nvSpPr>
        <p:spPr>
          <a:xfrm>
            <a:off x="3544888" y="2217738"/>
            <a:ext cx="4532312" cy="433387"/>
          </a:xfrm>
          <a:prstGeom prst="roundRect">
            <a:avLst>
              <a:gd name="adj" fmla="val 50000"/>
            </a:avLst>
          </a:prstGeom>
          <a:gradFill rotWithShape="1">
            <a:gsLst>
              <a:gs pos="0">
                <a:srgbClr val="F8F8F8"/>
              </a:gs>
              <a:gs pos="100000">
                <a:srgbClr val="F8F8F8">
                  <a:gamma/>
                  <a:shade val="76471"/>
                  <a:invGamma/>
                </a:srgbClr>
              </a:gs>
            </a:gsLst>
            <a:lin ang="5400000" scaled="1"/>
            <a:tileRect/>
          </a:gradFill>
          <a:ln w="19050" cap="flat" cmpd="sng">
            <a:solidFill>
              <a:srgbClr val="C0C0C0"/>
            </a:solidFill>
            <a:prstDash val="solid"/>
            <a:headEnd type="none" w="med" len="med"/>
            <a:tailEnd type="none" w="med" len="med"/>
          </a:ln>
          <a:effectLst>
            <a:outerShdw dist="53882" dir="2699999" algn="ctr" rotWithShape="0">
              <a:srgbClr val="292929">
                <a:alpha val="50000"/>
              </a:srgbClr>
            </a:outerShdw>
          </a:effectLst>
        </p:spPr>
        <p:txBody>
          <a:bodyPr/>
          <a:p>
            <a:endParaRPr lang="zh-CN" altLang="en-US"/>
          </a:p>
        </p:txBody>
      </p:sp>
      <p:sp>
        <p:nvSpPr>
          <p:cNvPr id="129037" name="矩形 129036"/>
          <p:cNvSpPr/>
          <p:nvPr/>
        </p:nvSpPr>
        <p:spPr>
          <a:xfrm>
            <a:off x="4791075" y="2289175"/>
            <a:ext cx="2698750" cy="366713"/>
          </a:xfrm>
          <a:prstGeom prst="rect">
            <a:avLst/>
          </a:prstGeom>
          <a:noFill/>
          <a:ln w="9525">
            <a:noFill/>
          </a:ln>
        </p:spPr>
        <p:txBody>
          <a:bodyPr wrap="none" anchor="t" anchorCtr="0">
            <a:spAutoFit/>
          </a:bodyPr>
          <a:p>
            <a:pPr eaLnBrk="0" hangingPunct="0"/>
            <a:r>
              <a:rPr lang="zh-CN" altLang="en-US" b="1" dirty="0">
                <a:latin typeface="Arial" panose="020B0604020202020204" pitchFamily="34" charset="0"/>
                <a:ea typeface="微软雅黑" panose="020B0503020204020204" pitchFamily="34" charset="-122"/>
              </a:rPr>
              <a:t>提供高质量的产品和服务</a:t>
            </a:r>
            <a:endParaRPr lang="zh-CN" altLang="en-US" b="1">
              <a:latin typeface="Arial" panose="020B0604020202020204" pitchFamily="34" charset="0"/>
              <a:ea typeface="微软雅黑" panose="020B0503020204020204" pitchFamily="34" charset="-122"/>
            </a:endParaRPr>
          </a:p>
        </p:txBody>
      </p:sp>
      <p:sp>
        <p:nvSpPr>
          <p:cNvPr id="129038" name="圆角矩形 129037"/>
          <p:cNvSpPr/>
          <p:nvPr/>
        </p:nvSpPr>
        <p:spPr>
          <a:xfrm>
            <a:off x="3544888" y="2882900"/>
            <a:ext cx="4532312" cy="433388"/>
          </a:xfrm>
          <a:prstGeom prst="roundRect">
            <a:avLst>
              <a:gd name="adj" fmla="val 50000"/>
            </a:avLst>
          </a:prstGeom>
          <a:gradFill rotWithShape="1">
            <a:gsLst>
              <a:gs pos="0">
                <a:srgbClr val="F8F8F8"/>
              </a:gs>
              <a:gs pos="100000">
                <a:srgbClr val="F8F8F8">
                  <a:gamma/>
                  <a:shade val="76471"/>
                  <a:invGamma/>
                </a:srgbClr>
              </a:gs>
            </a:gsLst>
            <a:lin ang="5400000" scaled="1"/>
            <a:tileRect/>
          </a:gradFill>
          <a:ln w="19050" cap="flat" cmpd="sng">
            <a:solidFill>
              <a:srgbClr val="C0C0C0"/>
            </a:solidFill>
            <a:prstDash val="solid"/>
            <a:headEnd type="none" w="med" len="med"/>
            <a:tailEnd type="none" w="med" len="med"/>
          </a:ln>
          <a:effectLst>
            <a:outerShdw dist="53882" dir="2699999" algn="ctr" rotWithShape="0">
              <a:srgbClr val="292929">
                <a:alpha val="50000"/>
              </a:srgbClr>
            </a:outerShdw>
          </a:effectLst>
        </p:spPr>
        <p:txBody>
          <a:bodyPr/>
          <a:p>
            <a:endParaRPr lang="zh-CN" altLang="en-US"/>
          </a:p>
        </p:txBody>
      </p:sp>
      <p:sp>
        <p:nvSpPr>
          <p:cNvPr id="129039" name="矩形 129038"/>
          <p:cNvSpPr/>
          <p:nvPr/>
        </p:nvSpPr>
        <p:spPr>
          <a:xfrm>
            <a:off x="4791075" y="2954338"/>
            <a:ext cx="1784350" cy="366712"/>
          </a:xfrm>
          <a:prstGeom prst="rect">
            <a:avLst/>
          </a:prstGeom>
          <a:noFill/>
          <a:ln w="9525">
            <a:noFill/>
          </a:ln>
        </p:spPr>
        <p:txBody>
          <a:bodyPr wrap="none" anchor="t" anchorCtr="0">
            <a:spAutoFit/>
          </a:bodyPr>
          <a:p>
            <a:pPr eaLnBrk="0" hangingPunct="0"/>
            <a:r>
              <a:rPr lang="zh-CN" altLang="en-US" b="1" dirty="0">
                <a:latin typeface="Arial" panose="020B0604020202020204" pitchFamily="34" charset="0"/>
                <a:ea typeface="微软雅黑" panose="020B0503020204020204" pitchFamily="34" charset="-122"/>
              </a:rPr>
              <a:t>为股东创造价值</a:t>
            </a:r>
            <a:endParaRPr lang="zh-CN" altLang="en-US" b="1">
              <a:latin typeface="Arial" panose="020B0604020202020204" pitchFamily="34" charset="0"/>
              <a:ea typeface="微软雅黑" panose="020B0503020204020204" pitchFamily="34" charset="-122"/>
            </a:endParaRPr>
          </a:p>
        </p:txBody>
      </p:sp>
      <p:sp>
        <p:nvSpPr>
          <p:cNvPr id="129040" name="圆角矩形 129039"/>
          <p:cNvSpPr/>
          <p:nvPr/>
        </p:nvSpPr>
        <p:spPr>
          <a:xfrm>
            <a:off x="3541713" y="3541713"/>
            <a:ext cx="4532312" cy="434975"/>
          </a:xfrm>
          <a:prstGeom prst="roundRect">
            <a:avLst>
              <a:gd name="adj" fmla="val 50000"/>
            </a:avLst>
          </a:prstGeom>
          <a:gradFill rotWithShape="1">
            <a:gsLst>
              <a:gs pos="0">
                <a:srgbClr val="F8F8F8"/>
              </a:gs>
              <a:gs pos="100000">
                <a:srgbClr val="F8F8F8">
                  <a:gamma/>
                  <a:shade val="76471"/>
                  <a:invGamma/>
                </a:srgbClr>
              </a:gs>
            </a:gsLst>
            <a:lin ang="5400000" scaled="1"/>
            <a:tileRect/>
          </a:gradFill>
          <a:ln w="19050" cap="flat" cmpd="sng">
            <a:solidFill>
              <a:srgbClr val="C0C0C0"/>
            </a:solidFill>
            <a:prstDash val="solid"/>
            <a:headEnd type="none" w="med" len="med"/>
            <a:tailEnd type="none" w="med" len="med"/>
          </a:ln>
          <a:effectLst>
            <a:outerShdw dist="53882" dir="2699999" algn="ctr" rotWithShape="0">
              <a:srgbClr val="292929">
                <a:alpha val="50000"/>
              </a:srgbClr>
            </a:outerShdw>
          </a:effectLst>
        </p:spPr>
        <p:txBody>
          <a:bodyPr/>
          <a:p>
            <a:endParaRPr lang="zh-CN" altLang="en-US"/>
          </a:p>
        </p:txBody>
      </p:sp>
      <p:sp>
        <p:nvSpPr>
          <p:cNvPr id="129041" name="矩形 129040"/>
          <p:cNvSpPr/>
          <p:nvPr/>
        </p:nvSpPr>
        <p:spPr>
          <a:xfrm>
            <a:off x="4787900" y="3613150"/>
            <a:ext cx="1784350" cy="366713"/>
          </a:xfrm>
          <a:prstGeom prst="rect">
            <a:avLst/>
          </a:prstGeom>
          <a:noFill/>
          <a:ln w="9525">
            <a:noFill/>
          </a:ln>
        </p:spPr>
        <p:txBody>
          <a:bodyPr wrap="none" anchor="t" anchorCtr="0">
            <a:spAutoFit/>
          </a:bodyPr>
          <a:p>
            <a:pPr eaLnBrk="0" hangingPunct="0"/>
            <a:r>
              <a:rPr lang="zh-CN" altLang="en-US" b="1" dirty="0">
                <a:latin typeface="Arial" panose="020B0604020202020204" pitchFamily="34" charset="0"/>
                <a:ea typeface="微软雅黑" panose="020B0503020204020204" pitchFamily="34" charset="-122"/>
              </a:rPr>
              <a:t>提高客户满意度</a:t>
            </a:r>
            <a:endParaRPr lang="zh-CN" altLang="en-US" b="1">
              <a:latin typeface="Arial" panose="020B0604020202020204" pitchFamily="34" charset="0"/>
              <a:ea typeface="微软雅黑" panose="020B0503020204020204" pitchFamily="34" charset="-122"/>
            </a:endParaRPr>
          </a:p>
        </p:txBody>
      </p:sp>
      <p:sp>
        <p:nvSpPr>
          <p:cNvPr id="129042" name="椭圆 129041"/>
          <p:cNvSpPr/>
          <p:nvPr/>
        </p:nvSpPr>
        <p:spPr>
          <a:xfrm>
            <a:off x="3465513" y="2322513"/>
            <a:ext cx="203200" cy="201612"/>
          </a:xfrm>
          <a:prstGeom prst="ellipse">
            <a:avLst/>
          </a:prstGeom>
          <a:gradFill rotWithShape="1">
            <a:gsLst>
              <a:gs pos="0">
                <a:schemeClr val="accent1"/>
              </a:gs>
              <a:gs pos="100000">
                <a:schemeClr val="accent1">
                  <a:gamma/>
                  <a:shade val="66667"/>
                  <a:invGamma/>
                </a:schemeClr>
              </a:gs>
            </a:gsLst>
            <a:path path="shape">
              <a:fillToRect l="50000" t="50000" r="50000" b="50000"/>
            </a:path>
            <a:tileRect/>
          </a:gradFill>
          <a:ln w="19050" cap="flat" cmpd="sng">
            <a:solidFill>
              <a:srgbClr val="FFFFFF"/>
            </a:solidFill>
            <a:prstDash val="solid"/>
            <a:headEnd type="none" w="med" len="med"/>
            <a:tailEnd type="none" w="med" len="med"/>
          </a:ln>
          <a:effectLst>
            <a:outerShdw dist="63500" dir="2212193" algn="ctr" rotWithShape="0">
              <a:schemeClr val="bg2">
                <a:alpha val="50000"/>
              </a:schemeClr>
            </a:outerShdw>
          </a:effectLst>
        </p:spPr>
        <p:txBody>
          <a:bodyPr/>
          <a:p>
            <a:endParaRPr lang="zh-CN" altLang="en-US"/>
          </a:p>
        </p:txBody>
      </p:sp>
      <p:sp>
        <p:nvSpPr>
          <p:cNvPr id="129043" name="椭圆 129042"/>
          <p:cNvSpPr/>
          <p:nvPr/>
        </p:nvSpPr>
        <p:spPr>
          <a:xfrm>
            <a:off x="3476625" y="3000375"/>
            <a:ext cx="203200" cy="203200"/>
          </a:xfrm>
          <a:prstGeom prst="ellipse">
            <a:avLst/>
          </a:prstGeom>
          <a:gradFill rotWithShape="1">
            <a:gsLst>
              <a:gs pos="0">
                <a:schemeClr val="accent2"/>
              </a:gs>
              <a:gs pos="100000">
                <a:schemeClr val="accent2">
                  <a:gamma/>
                  <a:shade val="66667"/>
                  <a:invGamma/>
                </a:schemeClr>
              </a:gs>
            </a:gsLst>
            <a:path path="shape">
              <a:fillToRect l="50000" t="50000" r="50000" b="50000"/>
            </a:path>
            <a:tileRect/>
          </a:gradFill>
          <a:ln w="19050" cap="flat" cmpd="sng">
            <a:solidFill>
              <a:srgbClr val="FFFFFF"/>
            </a:solidFill>
            <a:prstDash val="solid"/>
            <a:headEnd type="none" w="med" len="med"/>
            <a:tailEnd type="none" w="med" len="med"/>
          </a:ln>
          <a:effectLst>
            <a:outerShdw dist="63500" dir="2212193" algn="ctr" rotWithShape="0">
              <a:schemeClr val="bg2">
                <a:alpha val="50000"/>
              </a:schemeClr>
            </a:outerShdw>
          </a:effectLst>
        </p:spPr>
        <p:txBody>
          <a:bodyPr/>
          <a:p>
            <a:endParaRPr lang="zh-CN" altLang="en-US"/>
          </a:p>
        </p:txBody>
      </p:sp>
      <p:sp>
        <p:nvSpPr>
          <p:cNvPr id="129044" name="椭圆 129043"/>
          <p:cNvSpPr/>
          <p:nvPr/>
        </p:nvSpPr>
        <p:spPr>
          <a:xfrm>
            <a:off x="3476625" y="3671888"/>
            <a:ext cx="203200" cy="203200"/>
          </a:xfrm>
          <a:prstGeom prst="ellipse">
            <a:avLst/>
          </a:prstGeom>
          <a:gradFill rotWithShape="1">
            <a:gsLst>
              <a:gs pos="0">
                <a:schemeClr val="accent1"/>
              </a:gs>
              <a:gs pos="100000">
                <a:schemeClr val="accent1">
                  <a:gamma/>
                  <a:shade val="66667"/>
                  <a:invGamma/>
                </a:schemeClr>
              </a:gs>
            </a:gsLst>
            <a:path path="shape">
              <a:fillToRect l="50000" t="50000" r="50000" b="50000"/>
            </a:path>
            <a:tileRect/>
          </a:gradFill>
          <a:ln w="19050" cap="flat" cmpd="sng">
            <a:solidFill>
              <a:srgbClr val="FFFFFF"/>
            </a:solidFill>
            <a:prstDash val="solid"/>
            <a:headEnd type="none" w="med" len="med"/>
            <a:tailEnd type="none" w="med" len="med"/>
          </a:ln>
          <a:effectLst>
            <a:outerShdw dist="63500" dir="2212193" algn="ctr" rotWithShape="0">
              <a:schemeClr val="bg2">
                <a:alpha val="50000"/>
              </a:schemeClr>
            </a:outerShdw>
          </a:effectLst>
        </p:spPr>
        <p:txBody>
          <a:bodyPr/>
          <a:p>
            <a:endParaRPr lang="zh-CN" altLang="en-US"/>
          </a:p>
        </p:txBody>
      </p:sp>
      <p:sp>
        <p:nvSpPr>
          <p:cNvPr id="129045" name="圆角矩形 129044"/>
          <p:cNvSpPr/>
          <p:nvPr/>
        </p:nvSpPr>
        <p:spPr>
          <a:xfrm>
            <a:off x="3544888" y="4191000"/>
            <a:ext cx="4532312" cy="434975"/>
          </a:xfrm>
          <a:prstGeom prst="roundRect">
            <a:avLst>
              <a:gd name="adj" fmla="val 50000"/>
            </a:avLst>
          </a:prstGeom>
          <a:gradFill rotWithShape="1">
            <a:gsLst>
              <a:gs pos="0">
                <a:srgbClr val="F8F8F8"/>
              </a:gs>
              <a:gs pos="100000">
                <a:srgbClr val="F8F8F8">
                  <a:gamma/>
                  <a:shade val="76471"/>
                  <a:invGamma/>
                </a:srgbClr>
              </a:gs>
            </a:gsLst>
            <a:lin ang="5400000" scaled="1"/>
            <a:tileRect/>
          </a:gradFill>
          <a:ln w="19050" cap="flat" cmpd="sng">
            <a:solidFill>
              <a:srgbClr val="C0C0C0"/>
            </a:solidFill>
            <a:prstDash val="solid"/>
            <a:headEnd type="none" w="med" len="med"/>
            <a:tailEnd type="none" w="med" len="med"/>
          </a:ln>
          <a:effectLst>
            <a:outerShdw dist="53882" dir="2699999" algn="ctr" rotWithShape="0">
              <a:srgbClr val="292929">
                <a:alpha val="50000"/>
              </a:srgbClr>
            </a:outerShdw>
          </a:effectLst>
        </p:spPr>
        <p:txBody>
          <a:bodyPr/>
          <a:p>
            <a:endParaRPr lang="zh-CN" altLang="en-US"/>
          </a:p>
        </p:txBody>
      </p:sp>
      <p:sp>
        <p:nvSpPr>
          <p:cNvPr id="129046" name="矩形 129045"/>
          <p:cNvSpPr/>
          <p:nvPr/>
        </p:nvSpPr>
        <p:spPr>
          <a:xfrm>
            <a:off x="4791075" y="4262438"/>
            <a:ext cx="1555750" cy="366712"/>
          </a:xfrm>
          <a:prstGeom prst="rect">
            <a:avLst/>
          </a:prstGeom>
          <a:noFill/>
          <a:ln w="9525">
            <a:noFill/>
          </a:ln>
        </p:spPr>
        <p:txBody>
          <a:bodyPr wrap="none" anchor="t" anchorCtr="0">
            <a:spAutoFit/>
          </a:bodyPr>
          <a:p>
            <a:pPr eaLnBrk="0" hangingPunct="0"/>
            <a:r>
              <a:rPr lang="zh-CN" altLang="en-US" b="1" dirty="0">
                <a:latin typeface="Arial" panose="020B0604020202020204" pitchFamily="34" charset="0"/>
                <a:ea typeface="微软雅黑" panose="020B0503020204020204" pitchFamily="34" charset="-122"/>
              </a:rPr>
              <a:t>增加市场份额</a:t>
            </a:r>
            <a:endParaRPr lang="zh-CN" altLang="en-US" b="1">
              <a:latin typeface="Arial" panose="020B0604020202020204" pitchFamily="34" charset="0"/>
              <a:ea typeface="微软雅黑" panose="020B0503020204020204" pitchFamily="34" charset="-122"/>
            </a:endParaRPr>
          </a:p>
        </p:txBody>
      </p:sp>
      <p:sp>
        <p:nvSpPr>
          <p:cNvPr id="129047" name="椭圆 129046"/>
          <p:cNvSpPr/>
          <p:nvPr/>
        </p:nvSpPr>
        <p:spPr>
          <a:xfrm>
            <a:off x="3465513" y="4314825"/>
            <a:ext cx="203200" cy="203200"/>
          </a:xfrm>
          <a:prstGeom prst="ellipse">
            <a:avLst/>
          </a:prstGeom>
          <a:gradFill rotWithShape="1">
            <a:gsLst>
              <a:gs pos="0">
                <a:schemeClr val="accent2"/>
              </a:gs>
              <a:gs pos="100000">
                <a:schemeClr val="accent2">
                  <a:gamma/>
                  <a:shade val="66667"/>
                  <a:invGamma/>
                </a:schemeClr>
              </a:gs>
            </a:gsLst>
            <a:path path="shape">
              <a:fillToRect l="50000" t="50000" r="50000" b="50000"/>
            </a:path>
            <a:tileRect/>
          </a:gradFill>
          <a:ln w="19050" cap="flat" cmpd="sng">
            <a:solidFill>
              <a:srgbClr val="FFFFFF"/>
            </a:solidFill>
            <a:prstDash val="solid"/>
            <a:headEnd type="none" w="med" len="med"/>
            <a:tailEnd type="none" w="med" len="med"/>
          </a:ln>
          <a:effectLst>
            <a:outerShdw dist="63500" dir="2212193" algn="ctr" rotWithShape="0">
              <a:schemeClr val="bg2">
                <a:alpha val="50000"/>
              </a:schemeClr>
            </a:outerShdw>
          </a:effectLst>
        </p:spPr>
        <p:txBody>
          <a:bodyPr/>
          <a:p>
            <a:endParaRPr lang="zh-CN" altLang="en-US"/>
          </a:p>
        </p:txBody>
      </p:sp>
      <p:sp>
        <p:nvSpPr>
          <p:cNvPr id="129048" name="圆角矩形 129047"/>
          <p:cNvSpPr/>
          <p:nvPr/>
        </p:nvSpPr>
        <p:spPr>
          <a:xfrm>
            <a:off x="3544888" y="4892675"/>
            <a:ext cx="4532312" cy="433388"/>
          </a:xfrm>
          <a:prstGeom prst="roundRect">
            <a:avLst>
              <a:gd name="adj" fmla="val 50000"/>
            </a:avLst>
          </a:prstGeom>
          <a:gradFill rotWithShape="1">
            <a:gsLst>
              <a:gs pos="0">
                <a:srgbClr val="F8F8F8"/>
              </a:gs>
              <a:gs pos="100000">
                <a:srgbClr val="F8F8F8">
                  <a:gamma/>
                  <a:shade val="76471"/>
                  <a:invGamma/>
                </a:srgbClr>
              </a:gs>
            </a:gsLst>
            <a:lin ang="5400000" scaled="1"/>
            <a:tileRect/>
          </a:gradFill>
          <a:ln w="19050" cap="flat" cmpd="sng">
            <a:solidFill>
              <a:srgbClr val="C0C0C0"/>
            </a:solidFill>
            <a:prstDash val="solid"/>
            <a:headEnd type="none" w="med" len="med"/>
            <a:tailEnd type="none" w="med" len="med"/>
          </a:ln>
          <a:effectLst>
            <a:outerShdw dist="53882" dir="2699999" algn="ctr" rotWithShape="0">
              <a:srgbClr val="292929">
                <a:alpha val="50000"/>
              </a:srgbClr>
            </a:outerShdw>
          </a:effectLst>
        </p:spPr>
        <p:txBody>
          <a:bodyPr/>
          <a:p>
            <a:endParaRPr lang="zh-CN" altLang="en-US"/>
          </a:p>
        </p:txBody>
      </p:sp>
      <p:sp>
        <p:nvSpPr>
          <p:cNvPr id="129049" name="矩形 129048"/>
          <p:cNvSpPr/>
          <p:nvPr/>
        </p:nvSpPr>
        <p:spPr>
          <a:xfrm>
            <a:off x="4791075" y="4962525"/>
            <a:ext cx="1784350" cy="366713"/>
          </a:xfrm>
          <a:prstGeom prst="rect">
            <a:avLst/>
          </a:prstGeom>
          <a:noFill/>
          <a:ln w="9525">
            <a:noFill/>
          </a:ln>
        </p:spPr>
        <p:txBody>
          <a:bodyPr wrap="none" anchor="t" anchorCtr="0">
            <a:spAutoFit/>
          </a:bodyPr>
          <a:p>
            <a:pPr eaLnBrk="0" hangingPunct="0"/>
            <a:r>
              <a:rPr lang="zh-CN" altLang="en-US" b="1" dirty="0">
                <a:latin typeface="Arial" panose="020B0604020202020204" pitchFamily="34" charset="0"/>
                <a:ea typeface="微软雅黑" panose="020B0503020204020204" pitchFamily="34" charset="-122"/>
              </a:rPr>
              <a:t>吸引和留住人才</a:t>
            </a:r>
            <a:endParaRPr lang="zh-CN" altLang="en-US" b="1">
              <a:latin typeface="Arial" panose="020B0604020202020204" pitchFamily="34" charset="0"/>
              <a:ea typeface="微软雅黑" panose="020B0503020204020204" pitchFamily="34" charset="-122"/>
            </a:endParaRPr>
          </a:p>
        </p:txBody>
      </p:sp>
      <p:sp>
        <p:nvSpPr>
          <p:cNvPr id="129050" name="椭圆 129049"/>
          <p:cNvSpPr/>
          <p:nvPr/>
        </p:nvSpPr>
        <p:spPr>
          <a:xfrm>
            <a:off x="3476625" y="5010150"/>
            <a:ext cx="203200" cy="203200"/>
          </a:xfrm>
          <a:prstGeom prst="ellipse">
            <a:avLst/>
          </a:prstGeom>
          <a:gradFill rotWithShape="1">
            <a:gsLst>
              <a:gs pos="0">
                <a:schemeClr val="accent1"/>
              </a:gs>
              <a:gs pos="100000">
                <a:schemeClr val="accent1">
                  <a:gamma/>
                  <a:shade val="66667"/>
                  <a:invGamma/>
                </a:schemeClr>
              </a:gs>
            </a:gsLst>
            <a:path path="shape">
              <a:fillToRect l="50000" t="50000" r="50000" b="50000"/>
            </a:path>
            <a:tileRect/>
          </a:gradFill>
          <a:ln w="19050" cap="flat" cmpd="sng">
            <a:solidFill>
              <a:srgbClr val="FFFFFF"/>
            </a:solidFill>
            <a:prstDash val="solid"/>
            <a:headEnd type="none" w="med" len="med"/>
            <a:tailEnd type="none" w="med" len="med"/>
          </a:ln>
          <a:effectLst>
            <a:outerShdw dist="63500" dir="2212193" algn="ctr" rotWithShape="0">
              <a:schemeClr val="bg2">
                <a:alpha val="50000"/>
              </a:schemeClr>
            </a:outerShdw>
          </a:effectLst>
        </p:spPr>
        <p:txBody>
          <a:bodyPr/>
          <a:p>
            <a:endParaRPr lang="zh-CN" altLang="en-US"/>
          </a:p>
        </p:txBody>
      </p:sp>
      <p:grpSp>
        <p:nvGrpSpPr>
          <p:cNvPr id="129051" name="组合 129050"/>
          <p:cNvGrpSpPr/>
          <p:nvPr/>
        </p:nvGrpSpPr>
        <p:grpSpPr>
          <a:xfrm>
            <a:off x="838200" y="2551113"/>
            <a:ext cx="2373313" cy="2371725"/>
            <a:chOff x="192" y="1631"/>
            <a:chExt cx="1684" cy="1683"/>
          </a:xfrm>
        </p:grpSpPr>
        <p:sp>
          <p:nvSpPr>
            <p:cNvPr id="129052" name="椭圆 129051"/>
            <p:cNvSpPr/>
            <p:nvPr/>
          </p:nvSpPr>
          <p:spPr>
            <a:xfrm>
              <a:off x="192" y="1631"/>
              <a:ext cx="1684" cy="168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tileRect/>
            </a:gradFill>
            <a:ln w="38100">
              <a:noFill/>
            </a:ln>
          </p:spPr>
          <p:txBody>
            <a:bodyPr/>
            <a:p>
              <a:endParaRPr lang="zh-CN" altLang="en-US"/>
            </a:p>
          </p:txBody>
        </p:sp>
        <p:sp>
          <p:nvSpPr>
            <p:cNvPr id="129053" name="椭圆 129052"/>
            <p:cNvSpPr/>
            <p:nvPr/>
          </p:nvSpPr>
          <p:spPr>
            <a:xfrm>
              <a:off x="303" y="1740"/>
              <a:ext cx="1461" cy="146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tileRect/>
            </a:gradFill>
            <a:ln w="38100">
              <a:noFill/>
            </a:ln>
          </p:spPr>
          <p:txBody>
            <a:bodyPr/>
            <a:p>
              <a:endParaRPr lang="zh-CN" altLang="en-US"/>
            </a:p>
          </p:txBody>
        </p:sp>
        <p:sp>
          <p:nvSpPr>
            <p:cNvPr id="129054" name="椭圆 129053"/>
            <p:cNvSpPr/>
            <p:nvPr/>
          </p:nvSpPr>
          <p:spPr>
            <a:xfrm>
              <a:off x="288" y="1754"/>
              <a:ext cx="1461" cy="1462"/>
            </a:xfrm>
            <a:prstGeom prst="ellipse">
              <a:avLst/>
            </a:prstGeom>
            <a:gradFill rotWithShape="1">
              <a:gsLst>
                <a:gs pos="0">
                  <a:schemeClr val="hlink">
                    <a:gamma/>
                    <a:shade val="63529"/>
                    <a:invGamma/>
                  </a:schemeClr>
                </a:gs>
                <a:gs pos="100000">
                  <a:schemeClr val="hlink">
                    <a:alpha val="0"/>
                  </a:schemeClr>
                </a:gs>
              </a:gsLst>
              <a:lin ang="2700000" scaled="1"/>
              <a:tileRect/>
            </a:gradFill>
            <a:ln w="38100">
              <a:noFill/>
            </a:ln>
          </p:spPr>
          <p:txBody>
            <a:bodyPr/>
            <a:p>
              <a:endParaRPr lang="zh-CN" altLang="en-US"/>
            </a:p>
          </p:txBody>
        </p:sp>
        <p:sp>
          <p:nvSpPr>
            <p:cNvPr id="129055" name="椭圆 129054"/>
            <p:cNvSpPr/>
            <p:nvPr/>
          </p:nvSpPr>
          <p:spPr>
            <a:xfrm>
              <a:off x="375" y="1814"/>
              <a:ext cx="1317" cy="1316"/>
            </a:xfrm>
            <a:prstGeom prst="ellipse">
              <a:avLst/>
            </a:prstGeom>
            <a:solidFill>
              <a:srgbClr val="000000"/>
            </a:solidFill>
            <a:ln w="38100">
              <a:noFill/>
            </a:ln>
          </p:spPr>
          <p:txBody>
            <a:bodyPr/>
            <a:p>
              <a:endParaRPr lang="zh-CN" altLang="en-US"/>
            </a:p>
          </p:txBody>
        </p:sp>
        <p:sp>
          <p:nvSpPr>
            <p:cNvPr id="129056" name="椭圆 129055"/>
            <p:cNvSpPr/>
            <p:nvPr/>
          </p:nvSpPr>
          <p:spPr>
            <a:xfrm>
              <a:off x="396" y="1835"/>
              <a:ext cx="1276" cy="1277"/>
            </a:xfrm>
            <a:prstGeom prst="ellipse">
              <a:avLst/>
            </a:prstGeom>
            <a:gradFill rotWithShape="1">
              <a:gsLst>
                <a:gs pos="0">
                  <a:srgbClr val="D6E1E2">
                    <a:gamma/>
                    <a:shade val="46275"/>
                    <a:invGamma/>
                  </a:srgbClr>
                </a:gs>
                <a:gs pos="100000">
                  <a:srgbClr val="D6E1E2"/>
                </a:gs>
              </a:gsLst>
              <a:lin ang="5400000" scaled="1"/>
              <a:tileRect/>
            </a:gradFill>
            <a:ln w="9525">
              <a:noFill/>
            </a:ln>
          </p:spPr>
          <p:txBody>
            <a:bodyPr/>
            <a:p>
              <a:endParaRPr lang="zh-CN" altLang="en-US"/>
            </a:p>
          </p:txBody>
        </p:sp>
        <p:sp>
          <p:nvSpPr>
            <p:cNvPr id="129057" name="椭圆 129056"/>
            <p:cNvSpPr/>
            <p:nvPr/>
          </p:nvSpPr>
          <p:spPr>
            <a:xfrm>
              <a:off x="412" y="1842"/>
              <a:ext cx="1246" cy="1246"/>
            </a:xfrm>
            <a:prstGeom prst="ellipse">
              <a:avLst/>
            </a:prstGeom>
            <a:gradFill rotWithShape="1">
              <a:gsLst>
                <a:gs pos="0">
                  <a:srgbClr val="D6E1E2">
                    <a:alpha val="0"/>
                  </a:srgbClr>
                </a:gs>
                <a:gs pos="100000">
                  <a:srgbClr val="D6E1E2">
                    <a:gamma/>
                    <a:tint val="34902"/>
                    <a:invGamma/>
                  </a:srgbClr>
                </a:gs>
              </a:gsLst>
              <a:lin ang="5400000" scaled="1"/>
              <a:tileRect/>
            </a:gradFill>
            <a:ln w="9525">
              <a:noFill/>
            </a:ln>
          </p:spPr>
          <p:txBody>
            <a:bodyPr/>
            <a:p>
              <a:endParaRPr lang="zh-CN" altLang="en-US"/>
            </a:p>
          </p:txBody>
        </p:sp>
        <p:sp>
          <p:nvSpPr>
            <p:cNvPr id="129058" name="椭圆 129057"/>
            <p:cNvSpPr/>
            <p:nvPr/>
          </p:nvSpPr>
          <p:spPr>
            <a:xfrm>
              <a:off x="426" y="1854"/>
              <a:ext cx="1184" cy="1164"/>
            </a:xfrm>
            <a:prstGeom prst="ellipse">
              <a:avLst/>
            </a:prstGeom>
            <a:gradFill rotWithShape="1">
              <a:gsLst>
                <a:gs pos="0">
                  <a:srgbClr val="D6E1E2">
                    <a:gamma/>
                    <a:shade val="79216"/>
                    <a:invGamma/>
                  </a:srgbClr>
                </a:gs>
                <a:gs pos="100000">
                  <a:srgbClr val="D6E1E2">
                    <a:alpha val="48000"/>
                  </a:srgbClr>
                </a:gs>
              </a:gsLst>
              <a:lin ang="5400000" scaled="1"/>
              <a:tileRect/>
            </a:gradFill>
            <a:ln w="9525">
              <a:noFill/>
            </a:ln>
          </p:spPr>
          <p:txBody>
            <a:bodyPr/>
            <a:p>
              <a:endParaRPr lang="zh-CN" altLang="en-US"/>
            </a:p>
          </p:txBody>
        </p:sp>
        <p:sp>
          <p:nvSpPr>
            <p:cNvPr id="129059" name="椭圆 129058"/>
            <p:cNvSpPr/>
            <p:nvPr/>
          </p:nvSpPr>
          <p:spPr>
            <a:xfrm>
              <a:off x="480" y="1872"/>
              <a:ext cx="1053" cy="945"/>
            </a:xfrm>
            <a:prstGeom prst="ellipse">
              <a:avLst/>
            </a:prstGeom>
            <a:gradFill rotWithShape="1">
              <a:gsLst>
                <a:gs pos="0">
                  <a:srgbClr val="D6E1E2">
                    <a:gamma/>
                    <a:tint val="0"/>
                    <a:invGamma/>
                  </a:srgbClr>
                </a:gs>
                <a:gs pos="100000">
                  <a:srgbClr val="D6E1E2">
                    <a:alpha val="38000"/>
                  </a:srgbClr>
                </a:gs>
              </a:gsLst>
              <a:lin ang="5400000" scaled="1"/>
              <a:tileRect/>
            </a:gradFill>
            <a:ln w="9525">
              <a:noFill/>
            </a:ln>
          </p:spPr>
          <p:txBody>
            <a:bodyPr/>
            <a:p>
              <a:endParaRPr lang="zh-CN" altLang="en-US"/>
            </a:p>
          </p:txBody>
        </p:sp>
        <p:sp>
          <p:nvSpPr>
            <p:cNvPr id="129060" name="文本框 129059"/>
            <p:cNvSpPr txBox="1"/>
            <p:nvPr/>
          </p:nvSpPr>
          <p:spPr>
            <a:xfrm>
              <a:off x="383" y="2160"/>
              <a:ext cx="1297" cy="336"/>
            </a:xfrm>
            <a:prstGeom prst="rect">
              <a:avLst/>
            </a:prstGeom>
            <a:noFill/>
            <a:ln w="9525">
              <a:noFill/>
            </a:ln>
          </p:spPr>
          <p:txBody>
            <a:bodyPr>
              <a:spAutoFit/>
            </a:bodyPr>
            <a:p>
              <a:pPr algn="ctr"/>
              <a:r>
                <a:rPr lang="zh-CN" altLang="en-US" sz="2500" b="1" i="1" dirty="0">
                  <a:solidFill>
                    <a:srgbClr val="000000"/>
                  </a:solidFill>
                  <a:latin typeface="Arial" panose="020B0604020202020204" pitchFamily="34" charset="0"/>
                  <a:cs typeface="Arial" panose="020B0604020202020204" pitchFamily="34" charset="0"/>
                </a:rPr>
                <a:t>商业目标</a:t>
              </a:r>
              <a:endParaRPr lang="zh-CN" altLang="en-US" sz="2500" b="1" i="1" dirty="0">
                <a:solidFill>
                  <a:srgbClr val="000000"/>
                </a:solidFill>
                <a:latin typeface="Arial" panose="020B0604020202020204" pitchFamily="34" charset="0"/>
                <a:ea typeface="Arial" panose="020B0604020202020204" pitchFamily="34" charset="0"/>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4691" name="圆角矩形 114690"/>
          <p:cNvSpPr/>
          <p:nvPr/>
        </p:nvSpPr>
        <p:spPr>
          <a:xfrm>
            <a:off x="457200" y="3886200"/>
            <a:ext cx="2543175" cy="2514600"/>
          </a:xfrm>
          <a:prstGeom prst="roundRect">
            <a:avLst>
              <a:gd name="adj" fmla="val 12699"/>
            </a:avLst>
          </a:prstGeom>
          <a:solidFill>
            <a:schemeClr val="accent1"/>
          </a:solidFill>
          <a:ln w="9525">
            <a:noFill/>
          </a:ln>
        </p:spPr>
        <p:txBody>
          <a:bodyPr/>
          <a:p>
            <a:endParaRPr lang="zh-CN" altLang="en-US"/>
          </a:p>
        </p:txBody>
      </p:sp>
      <p:sp>
        <p:nvSpPr>
          <p:cNvPr id="114692" name="文本框 114691"/>
          <p:cNvSpPr txBox="1"/>
          <p:nvPr/>
        </p:nvSpPr>
        <p:spPr>
          <a:xfrm>
            <a:off x="3584575" y="3257550"/>
            <a:ext cx="1905000" cy="854075"/>
          </a:xfrm>
          <a:prstGeom prst="rect">
            <a:avLst/>
          </a:prstGeom>
          <a:noFill/>
          <a:ln w="9525">
            <a:noFill/>
          </a:ln>
        </p:spPr>
        <p:txBody>
          <a:bodyPr>
            <a:spAutoFit/>
          </a:bodyPr>
          <a:p>
            <a:pPr algn="ctr">
              <a:spcBef>
                <a:spcPct val="50000"/>
              </a:spcBef>
              <a:buNone/>
            </a:pPr>
            <a:r>
              <a:rPr lang="zh-CN" altLang="en-US" sz="2000" b="1" dirty="0">
                <a:latin typeface="Arial" panose="020B0604020202020204" pitchFamily="34" charset="0"/>
                <a:ea typeface="微软雅黑" panose="020B0503020204020204" pitchFamily="34" charset="-122"/>
              </a:rPr>
              <a:t>持续改进</a:t>
            </a:r>
            <a:endParaRPr lang="zh-CN" altLang="en-US" sz="2000" b="1" dirty="0">
              <a:latin typeface="Arial" panose="020B0604020202020204" pitchFamily="34" charset="0"/>
              <a:ea typeface="微软雅黑" panose="020B0503020204020204" pitchFamily="34" charset="-122"/>
            </a:endParaRPr>
          </a:p>
          <a:p>
            <a:pPr algn="ctr">
              <a:spcBef>
                <a:spcPct val="50000"/>
              </a:spcBef>
              <a:buNone/>
            </a:pPr>
            <a:r>
              <a:rPr lang="zh-CN" altLang="en-US" sz="2000" b="1" dirty="0">
                <a:latin typeface="Arial" panose="020B0604020202020204" pitchFamily="34" charset="0"/>
                <a:ea typeface="微软雅黑" panose="020B0503020204020204" pitchFamily="34" charset="-122"/>
              </a:rPr>
              <a:t>卓越组织</a:t>
            </a:r>
            <a:endParaRPr lang="zh-CN" altLang="en-US" sz="2000" b="1">
              <a:latin typeface="Arial" panose="020B0604020202020204" pitchFamily="34" charset="0"/>
              <a:ea typeface="微软雅黑" panose="020B0503020204020204" pitchFamily="34" charset="-122"/>
            </a:endParaRPr>
          </a:p>
        </p:txBody>
      </p:sp>
      <p:sp>
        <p:nvSpPr>
          <p:cNvPr id="114693" name="圆角矩形 114692"/>
          <p:cNvSpPr/>
          <p:nvPr/>
        </p:nvSpPr>
        <p:spPr>
          <a:xfrm>
            <a:off x="511175" y="4314825"/>
            <a:ext cx="2408238" cy="1114425"/>
          </a:xfrm>
          <a:prstGeom prst="roundRect">
            <a:avLst>
              <a:gd name="adj" fmla="val 16667"/>
            </a:avLst>
          </a:prstGeom>
          <a:solidFill>
            <a:srgbClr val="FFFFFF"/>
          </a:solidFill>
          <a:ln w="9525">
            <a:noFill/>
          </a:ln>
          <a:effectLst>
            <a:prstShdw prst="shdw17" dist="17961" dir="13499999">
              <a:srgbClr val="FFFFFF">
                <a:gamma/>
                <a:shade val="60000"/>
                <a:invGamma/>
              </a:srgbClr>
            </a:prstShdw>
          </a:effectLst>
        </p:spPr>
        <p:txBody>
          <a:bodyPr/>
          <a:p>
            <a:endParaRPr lang="zh-CN" altLang="en-US"/>
          </a:p>
        </p:txBody>
      </p:sp>
      <p:sp>
        <p:nvSpPr>
          <p:cNvPr id="114694" name="Text Box 18"/>
          <p:cNvSpPr txBox="1"/>
          <p:nvPr/>
        </p:nvSpPr>
        <p:spPr>
          <a:xfrm>
            <a:off x="912813" y="3910013"/>
            <a:ext cx="1906587" cy="396875"/>
          </a:xfrm>
          <a:prstGeom prst="rect">
            <a:avLst/>
          </a:prstGeom>
          <a:noFill/>
          <a:ln w="9525">
            <a:noFill/>
          </a:ln>
        </p:spPr>
        <p:txBody>
          <a:bodyPr>
            <a:spAutoFit/>
          </a:bodyPr>
          <a:p>
            <a:pPr algn="ctr">
              <a:spcBef>
                <a:spcPct val="50000"/>
              </a:spcBef>
            </a:pPr>
            <a:r>
              <a:rPr lang="zh-CN" altLang="en-US" sz="2000" b="1" dirty="0">
                <a:solidFill>
                  <a:srgbClr val="FFFFFF"/>
                </a:solidFill>
                <a:latin typeface="Arial" panose="020B0604020202020204" pitchFamily="34" charset="0"/>
                <a:cs typeface="Arial" panose="020B0604020202020204" pitchFamily="34" charset="0"/>
              </a:rPr>
              <a:t>绩效管理水平</a:t>
            </a:r>
            <a:endParaRPr lang="zh-CN" altLang="en-US" sz="2000" b="1" dirty="0">
              <a:solidFill>
                <a:srgbClr val="FFFFFF"/>
              </a:solidFill>
              <a:latin typeface="Arial" panose="020B0604020202020204" pitchFamily="34" charset="0"/>
              <a:ea typeface="Arial" panose="020B0604020202020204" pitchFamily="34" charset="0"/>
            </a:endParaRPr>
          </a:p>
        </p:txBody>
      </p:sp>
      <p:sp>
        <p:nvSpPr>
          <p:cNvPr id="114695" name="Text Box 9"/>
          <p:cNvSpPr txBox="1"/>
          <p:nvPr/>
        </p:nvSpPr>
        <p:spPr>
          <a:xfrm>
            <a:off x="552450" y="4392613"/>
            <a:ext cx="2316163" cy="2014537"/>
          </a:xfrm>
          <a:prstGeom prst="rect">
            <a:avLst/>
          </a:prstGeom>
          <a:noFill/>
          <a:ln w="9525">
            <a:noFill/>
          </a:ln>
        </p:spPr>
        <p:txBody>
          <a:bodyPr>
            <a:spAutoFit/>
          </a:bodyPr>
          <a:p>
            <a:pPr algn="ctr" eaLnBrk="0" hangingPunct="0"/>
            <a:r>
              <a:rPr lang="zh-CN" altLang="en-US" b="1" dirty="0">
                <a:latin typeface="Arial" panose="020B0604020202020204" pitchFamily="34" charset="0"/>
              </a:rPr>
              <a:t>公司通过过程改进，建立了财富库以共享经验，而不是单纯依靠某些人员。</a:t>
            </a:r>
            <a:endParaRPr lang="zh-CN" altLang="en-US" b="1" dirty="0">
              <a:latin typeface="Arial" panose="020B0604020202020204" pitchFamily="34" charset="0"/>
            </a:endParaRPr>
          </a:p>
          <a:p>
            <a:pPr eaLnBrk="0" hangingPunct="0"/>
            <a:r>
              <a:rPr lang="zh-CN" altLang="en-US" b="1" dirty="0">
                <a:latin typeface="Arial" panose="020B0604020202020204" pitchFamily="34" charset="0"/>
              </a:rPr>
              <a:t>通过度量和分析开发过程和产品，建立公司的效率指标。</a:t>
            </a:r>
            <a:endParaRPr lang="zh-CN" altLang="en-US" b="1">
              <a:latin typeface="Arial" panose="020B0604020202020204" pitchFamily="34" charset="0"/>
            </a:endParaRPr>
          </a:p>
        </p:txBody>
      </p:sp>
      <p:sp>
        <p:nvSpPr>
          <p:cNvPr id="114696" name="圆角矩形 114695"/>
          <p:cNvSpPr/>
          <p:nvPr/>
        </p:nvSpPr>
        <p:spPr>
          <a:xfrm>
            <a:off x="457200" y="1524000"/>
            <a:ext cx="2543175" cy="2057400"/>
          </a:xfrm>
          <a:prstGeom prst="roundRect">
            <a:avLst>
              <a:gd name="adj" fmla="val 12699"/>
            </a:avLst>
          </a:prstGeom>
          <a:solidFill>
            <a:schemeClr val="folHlink"/>
          </a:solidFill>
          <a:ln w="9525">
            <a:noFill/>
          </a:ln>
        </p:spPr>
        <p:txBody>
          <a:bodyPr/>
          <a:p>
            <a:endParaRPr lang="zh-CN" altLang="en-US"/>
          </a:p>
        </p:txBody>
      </p:sp>
      <p:sp>
        <p:nvSpPr>
          <p:cNvPr id="114697" name="圆角矩形 114696"/>
          <p:cNvSpPr/>
          <p:nvPr/>
        </p:nvSpPr>
        <p:spPr>
          <a:xfrm>
            <a:off x="511175" y="1952625"/>
            <a:ext cx="2408238" cy="1114425"/>
          </a:xfrm>
          <a:prstGeom prst="roundRect">
            <a:avLst>
              <a:gd name="adj" fmla="val 16667"/>
            </a:avLst>
          </a:prstGeom>
          <a:solidFill>
            <a:srgbClr val="FFFFFF"/>
          </a:solidFill>
          <a:ln w="9525">
            <a:noFill/>
          </a:ln>
          <a:effectLst>
            <a:prstShdw prst="shdw17" dist="17961" dir="13499999">
              <a:srgbClr val="FFFFFF">
                <a:gamma/>
                <a:shade val="60000"/>
                <a:invGamma/>
              </a:srgbClr>
            </a:prstShdw>
          </a:effectLst>
        </p:spPr>
        <p:txBody>
          <a:bodyPr/>
          <a:p>
            <a:endParaRPr lang="zh-CN" altLang="en-US"/>
          </a:p>
        </p:txBody>
      </p:sp>
      <p:sp>
        <p:nvSpPr>
          <p:cNvPr id="114698" name="Text Box 18"/>
          <p:cNvSpPr txBox="1"/>
          <p:nvPr/>
        </p:nvSpPr>
        <p:spPr>
          <a:xfrm>
            <a:off x="912813" y="1547813"/>
            <a:ext cx="1651000" cy="396875"/>
          </a:xfrm>
          <a:prstGeom prst="rect">
            <a:avLst/>
          </a:prstGeom>
          <a:noFill/>
          <a:ln w="9525">
            <a:noFill/>
          </a:ln>
        </p:spPr>
        <p:txBody>
          <a:bodyPr>
            <a:spAutoFit/>
          </a:bodyPr>
          <a:p>
            <a:pPr>
              <a:spcBef>
                <a:spcPct val="50000"/>
              </a:spcBef>
            </a:pPr>
            <a:r>
              <a:rPr lang="zh-CN" altLang="en-US" sz="2000" b="1" dirty="0">
                <a:solidFill>
                  <a:srgbClr val="FFFFFF"/>
                </a:solidFill>
                <a:latin typeface="Arial" panose="020B0604020202020204" pitchFamily="34" charset="0"/>
                <a:cs typeface="Arial" panose="020B0604020202020204" pitchFamily="34" charset="0"/>
              </a:rPr>
              <a:t>质量和进度</a:t>
            </a:r>
            <a:endParaRPr lang="zh-CN" altLang="en-US" sz="2000" b="1" dirty="0">
              <a:solidFill>
                <a:srgbClr val="FFFFFF"/>
              </a:solidFill>
              <a:latin typeface="Arial" panose="020B0604020202020204" pitchFamily="34" charset="0"/>
              <a:ea typeface="Arial" panose="020B0604020202020204" pitchFamily="34" charset="0"/>
            </a:endParaRPr>
          </a:p>
        </p:txBody>
      </p:sp>
      <p:sp>
        <p:nvSpPr>
          <p:cNvPr id="114699" name="Text Box 9"/>
          <p:cNvSpPr txBox="1"/>
          <p:nvPr/>
        </p:nvSpPr>
        <p:spPr>
          <a:xfrm>
            <a:off x="552450" y="2030413"/>
            <a:ext cx="2316163" cy="1465262"/>
          </a:xfrm>
          <a:prstGeom prst="rect">
            <a:avLst/>
          </a:prstGeom>
          <a:noFill/>
          <a:ln w="9525">
            <a:noFill/>
          </a:ln>
        </p:spPr>
        <p:txBody>
          <a:bodyPr>
            <a:spAutoFit/>
          </a:bodyPr>
          <a:p>
            <a:pPr eaLnBrk="0" hangingPunct="0"/>
            <a:r>
              <a:rPr lang="zh-CN" altLang="en-US" b="1" dirty="0">
                <a:latin typeface="Arial" panose="020B0604020202020204" pitchFamily="34" charset="0"/>
              </a:rPr>
              <a:t>能保证软件开发的质量与进度，能对“杂乱无章、无序管理”的项目开发过程进行规范</a:t>
            </a:r>
            <a:endParaRPr lang="zh-CN" altLang="en-US" b="1">
              <a:latin typeface="Arial" panose="020B0604020202020204" pitchFamily="34" charset="0"/>
            </a:endParaRPr>
          </a:p>
        </p:txBody>
      </p:sp>
      <p:sp>
        <p:nvSpPr>
          <p:cNvPr id="114700" name="圆角矩形 114699"/>
          <p:cNvSpPr/>
          <p:nvPr/>
        </p:nvSpPr>
        <p:spPr>
          <a:xfrm>
            <a:off x="6067425" y="3886200"/>
            <a:ext cx="2543175" cy="2362200"/>
          </a:xfrm>
          <a:prstGeom prst="roundRect">
            <a:avLst>
              <a:gd name="adj" fmla="val 12699"/>
            </a:avLst>
          </a:prstGeom>
          <a:solidFill>
            <a:schemeClr val="hlink"/>
          </a:solidFill>
          <a:ln w="9525">
            <a:noFill/>
          </a:ln>
        </p:spPr>
        <p:txBody>
          <a:bodyPr/>
          <a:p>
            <a:endParaRPr lang="zh-CN" altLang="en-US"/>
          </a:p>
        </p:txBody>
      </p:sp>
      <p:sp>
        <p:nvSpPr>
          <p:cNvPr id="114701" name="圆角矩形 114700"/>
          <p:cNvSpPr/>
          <p:nvPr/>
        </p:nvSpPr>
        <p:spPr>
          <a:xfrm>
            <a:off x="6121400" y="4314825"/>
            <a:ext cx="2408238" cy="1114425"/>
          </a:xfrm>
          <a:prstGeom prst="roundRect">
            <a:avLst>
              <a:gd name="adj" fmla="val 16667"/>
            </a:avLst>
          </a:prstGeom>
          <a:solidFill>
            <a:srgbClr val="FFFFFF"/>
          </a:solidFill>
          <a:ln w="9525">
            <a:noFill/>
          </a:ln>
          <a:effectLst>
            <a:prstShdw prst="shdw17" dist="17961" dir="13499999">
              <a:srgbClr val="FFFFFF">
                <a:gamma/>
                <a:shade val="60000"/>
                <a:invGamma/>
              </a:srgbClr>
            </a:prstShdw>
          </a:effectLst>
        </p:spPr>
        <p:txBody>
          <a:bodyPr/>
          <a:p>
            <a:endParaRPr lang="zh-CN" altLang="en-US"/>
          </a:p>
        </p:txBody>
      </p:sp>
      <p:sp>
        <p:nvSpPr>
          <p:cNvPr id="114702" name="Text Box 18"/>
          <p:cNvSpPr txBox="1"/>
          <p:nvPr/>
        </p:nvSpPr>
        <p:spPr>
          <a:xfrm>
            <a:off x="6523038" y="3910013"/>
            <a:ext cx="1651000" cy="396875"/>
          </a:xfrm>
          <a:prstGeom prst="rect">
            <a:avLst/>
          </a:prstGeom>
          <a:noFill/>
          <a:ln w="9525">
            <a:noFill/>
          </a:ln>
        </p:spPr>
        <p:txBody>
          <a:bodyPr>
            <a:spAutoFit/>
          </a:bodyPr>
          <a:p>
            <a:pPr algn="ctr">
              <a:spcBef>
                <a:spcPct val="50000"/>
              </a:spcBef>
            </a:pPr>
            <a:r>
              <a:rPr lang="zh-CN" altLang="en-US" sz="2000" b="1" dirty="0">
                <a:solidFill>
                  <a:srgbClr val="FFFFFF"/>
                </a:solidFill>
                <a:latin typeface="Arial" panose="020B0604020202020204" pitchFamily="34" charset="0"/>
                <a:cs typeface="Arial" panose="020B0604020202020204" pitchFamily="34" charset="0"/>
              </a:rPr>
              <a:t>参与人员</a:t>
            </a:r>
            <a:endParaRPr lang="zh-CN" altLang="en-US" sz="2000" b="1" dirty="0">
              <a:solidFill>
                <a:srgbClr val="FFFFFF"/>
              </a:solidFill>
              <a:latin typeface="Arial" panose="020B0604020202020204" pitchFamily="34" charset="0"/>
              <a:ea typeface="Arial" panose="020B0604020202020204" pitchFamily="34" charset="0"/>
            </a:endParaRPr>
          </a:p>
        </p:txBody>
      </p:sp>
      <p:sp>
        <p:nvSpPr>
          <p:cNvPr id="114703" name="Text Box 9"/>
          <p:cNvSpPr txBox="1"/>
          <p:nvPr/>
        </p:nvSpPr>
        <p:spPr>
          <a:xfrm>
            <a:off x="6172200" y="4419600"/>
            <a:ext cx="2316163" cy="1739900"/>
          </a:xfrm>
          <a:prstGeom prst="rect">
            <a:avLst/>
          </a:prstGeom>
          <a:noFill/>
          <a:ln w="9525">
            <a:noFill/>
          </a:ln>
        </p:spPr>
        <p:txBody>
          <a:bodyPr>
            <a:spAutoFit/>
          </a:bodyPr>
          <a:p>
            <a:pPr algn="ctr" eaLnBrk="0" hangingPunct="0"/>
            <a:r>
              <a:rPr lang="zh-CN" altLang="en-US" b="1" dirty="0">
                <a:latin typeface="Arial" panose="020B0604020202020204" pitchFamily="34" charset="0"/>
              </a:rPr>
              <a:t>每一个具体参与其中的员工，无论是项目经理，还是工程师，甚至一些高层管理人的做事方法逐渐变得标准化、规范化。</a:t>
            </a:r>
            <a:endParaRPr lang="zh-CN" altLang="en-US" b="1">
              <a:latin typeface="Arial" panose="020B0604020202020204" pitchFamily="34" charset="0"/>
            </a:endParaRPr>
          </a:p>
        </p:txBody>
      </p:sp>
      <p:sp>
        <p:nvSpPr>
          <p:cNvPr id="114704" name="圆角矩形 114703"/>
          <p:cNvSpPr/>
          <p:nvPr/>
        </p:nvSpPr>
        <p:spPr>
          <a:xfrm>
            <a:off x="6067425" y="1524000"/>
            <a:ext cx="2543175" cy="2057400"/>
          </a:xfrm>
          <a:prstGeom prst="roundRect">
            <a:avLst>
              <a:gd name="adj" fmla="val 12699"/>
            </a:avLst>
          </a:prstGeom>
          <a:solidFill>
            <a:schemeClr val="accent2"/>
          </a:solidFill>
          <a:ln w="9525">
            <a:noFill/>
          </a:ln>
        </p:spPr>
        <p:txBody>
          <a:bodyPr/>
          <a:p>
            <a:endParaRPr lang="zh-CN" altLang="en-US"/>
          </a:p>
        </p:txBody>
      </p:sp>
      <p:sp>
        <p:nvSpPr>
          <p:cNvPr id="114705" name="圆角矩形 114704"/>
          <p:cNvSpPr/>
          <p:nvPr/>
        </p:nvSpPr>
        <p:spPr>
          <a:xfrm>
            <a:off x="6121400" y="1952625"/>
            <a:ext cx="2408238" cy="1114425"/>
          </a:xfrm>
          <a:prstGeom prst="roundRect">
            <a:avLst>
              <a:gd name="adj" fmla="val 16667"/>
            </a:avLst>
          </a:prstGeom>
          <a:solidFill>
            <a:srgbClr val="FFFFFF"/>
          </a:solidFill>
          <a:ln w="9525">
            <a:noFill/>
          </a:ln>
          <a:effectLst>
            <a:prstShdw prst="shdw17" dist="17961" dir="13499999">
              <a:srgbClr val="FFFFFF">
                <a:gamma/>
                <a:shade val="60000"/>
                <a:invGamma/>
              </a:srgbClr>
            </a:prstShdw>
          </a:effectLst>
        </p:spPr>
        <p:txBody>
          <a:bodyPr/>
          <a:p>
            <a:endParaRPr lang="zh-CN" altLang="en-US"/>
          </a:p>
        </p:txBody>
      </p:sp>
      <p:sp>
        <p:nvSpPr>
          <p:cNvPr id="114706" name="Text Box 18"/>
          <p:cNvSpPr txBox="1"/>
          <p:nvPr/>
        </p:nvSpPr>
        <p:spPr>
          <a:xfrm>
            <a:off x="6523038" y="1547813"/>
            <a:ext cx="1651000" cy="396875"/>
          </a:xfrm>
          <a:prstGeom prst="rect">
            <a:avLst/>
          </a:prstGeom>
          <a:noFill/>
          <a:ln w="9525">
            <a:noFill/>
          </a:ln>
        </p:spPr>
        <p:txBody>
          <a:bodyPr>
            <a:spAutoFit/>
          </a:bodyPr>
          <a:p>
            <a:pPr algn="ctr">
              <a:spcBef>
                <a:spcPct val="50000"/>
              </a:spcBef>
            </a:pPr>
            <a:r>
              <a:rPr lang="zh-CN" altLang="en-US" sz="2000" b="1" dirty="0">
                <a:solidFill>
                  <a:srgbClr val="FFFFFF"/>
                </a:solidFill>
                <a:latin typeface="Arial" panose="020B0604020202020204" pitchFamily="34" charset="0"/>
                <a:cs typeface="Arial" panose="020B0604020202020204" pitchFamily="34" charset="0"/>
              </a:rPr>
              <a:t>成本控制</a:t>
            </a:r>
            <a:endParaRPr lang="zh-CN" altLang="en-US" sz="2000" b="1" dirty="0">
              <a:solidFill>
                <a:srgbClr val="FFFFFF"/>
              </a:solidFill>
              <a:latin typeface="Arial" panose="020B0604020202020204" pitchFamily="34" charset="0"/>
              <a:ea typeface="Arial" panose="020B0604020202020204" pitchFamily="34" charset="0"/>
            </a:endParaRPr>
          </a:p>
        </p:txBody>
      </p:sp>
      <p:sp>
        <p:nvSpPr>
          <p:cNvPr id="114707" name="Text Box 9"/>
          <p:cNvSpPr txBox="1"/>
          <p:nvPr/>
        </p:nvSpPr>
        <p:spPr>
          <a:xfrm>
            <a:off x="6162675" y="2030413"/>
            <a:ext cx="2316163" cy="1190625"/>
          </a:xfrm>
          <a:prstGeom prst="rect">
            <a:avLst/>
          </a:prstGeom>
          <a:noFill/>
          <a:ln w="9525">
            <a:noFill/>
          </a:ln>
        </p:spPr>
        <p:txBody>
          <a:bodyPr>
            <a:spAutoFit/>
          </a:bodyPr>
          <a:p>
            <a:pPr algn="ctr" eaLnBrk="0" hangingPunct="0"/>
            <a:r>
              <a:rPr lang="zh-CN" altLang="en-US" b="1" dirty="0">
                <a:latin typeface="Arial" panose="020B0604020202020204" pitchFamily="34" charset="0"/>
              </a:rPr>
              <a:t>因为质量有所保证，浪费在修改、解决客户的抱怨方面的成本会降低很多。</a:t>
            </a:r>
            <a:endParaRPr lang="zh-CN" altLang="en-US" b="1">
              <a:latin typeface="Arial" panose="020B0604020202020204" pitchFamily="34" charset="0"/>
            </a:endParaRPr>
          </a:p>
        </p:txBody>
      </p:sp>
      <p:grpSp>
        <p:nvGrpSpPr>
          <p:cNvPr id="114708" name="组合 114707"/>
          <p:cNvGrpSpPr/>
          <p:nvPr/>
        </p:nvGrpSpPr>
        <p:grpSpPr>
          <a:xfrm>
            <a:off x="3095625" y="2133600"/>
            <a:ext cx="2819400" cy="2803525"/>
            <a:chOff x="1968" y="1488"/>
            <a:chExt cx="1776" cy="1766"/>
          </a:xfrm>
        </p:grpSpPr>
        <p:sp>
          <p:nvSpPr>
            <p:cNvPr id="114709" name="任意多边形 114708"/>
            <p:cNvSpPr/>
            <p:nvPr/>
          </p:nvSpPr>
          <p:spPr>
            <a:xfrm rot="6774404">
              <a:off x="2004" y="1578"/>
              <a:ext cx="1688" cy="1664"/>
            </a:xfrm>
            <a:custGeom>
              <a:avLst/>
              <a:gdLst>
                <a:gd name="txL" fmla="*/ 3163 w 21600"/>
                <a:gd name="txT" fmla="*/ 3163 h 21600"/>
                <a:gd name="txR" fmla="*/ 18437 w 21600"/>
                <a:gd name="txB" fmla="*/ 18437 h 21600"/>
              </a:gdLst>
              <a:ahLst/>
              <a:cxnLst>
                <a:cxn ang="270">
                  <a:pos x="16689" y="1746"/>
                </a:cxn>
                <a:cxn ang="270">
                  <a:pos x="10657" y="1438"/>
                </a:cxn>
                <a:cxn ang="270">
                  <a:pos x="15121" y="4156"/>
                </a:cxn>
                <a:cxn ang="0">
                  <a:pos x="23223" y="5516"/>
                </a:cxn>
                <a:cxn ang="0">
                  <a:pos x="21035" y="10942"/>
                </a:cxn>
                <a:cxn ang="0">
                  <a:pos x="15609" y="8754"/>
                </a:cxn>
              </a:cxnLst>
              <a:rect l="txL" t="txT" r="txR" b="txB"/>
              <a:pathLst>
                <a:path w="21600" h="21600">
                  <a:moveTo>
                    <a:pt x="18093" y="7698"/>
                  </a:moveTo>
                  <a:arcTo wR="7926" hR="7926" stAng="-1382348" swAng="-4070034"/>
                  <a:lnTo>
                    <a:pt x="10635" y="1"/>
                  </a:lnTo>
                  <a:arcTo wR="10800" hR="10800" stAng="-5452382" swAng="4070034"/>
                  <a:lnTo>
                    <a:pt x="23223" y="5516"/>
                  </a:lnTo>
                  <a:lnTo>
                    <a:pt x="21035" y="10942"/>
                  </a:lnTo>
                  <a:lnTo>
                    <a:pt x="15609" y="8754"/>
                  </a:lnTo>
                  <a:lnTo>
                    <a:pt x="18093" y="7698"/>
                  </a:lnTo>
                  <a:close/>
                </a:path>
              </a:pathLst>
            </a:custGeom>
            <a:gradFill rotWithShape="1">
              <a:gsLst>
                <a:gs pos="0">
                  <a:schemeClr val="hlink">
                    <a:gamma/>
                    <a:shade val="0"/>
                    <a:invGamma/>
                  </a:schemeClr>
                </a:gs>
                <a:gs pos="100000">
                  <a:schemeClr val="hlink"/>
                </a:gs>
              </a:gsLst>
              <a:lin ang="2700000" scaled="1"/>
              <a:tileRect/>
            </a:gradFill>
            <a:ln w="9525"/>
            <a:scene3d>
              <a:camera prst="legacyObliqueTopRight">
                <a:rot lat="0" lon="0" rev="0"/>
              </a:camera>
              <a:lightRig rig="legacyFlat3" dir="b"/>
            </a:scene3d>
            <a:sp3d extrusionH="176200" prstMaterial="legacyMatte">
              <a:bevelT w="13500" h="13500" prst="angle"/>
              <a:bevelB w="13500" h="13500" prst="angle"/>
              <a:extrusionClr>
                <a:schemeClr val="hlink"/>
              </a:extrusionClr>
            </a:sp3d>
          </p:spPr>
          <p:txBody>
            <a:bodyPr/>
            <a:p>
              <a:endParaRPr lang="zh-CN" altLang="en-US"/>
            </a:p>
          </p:txBody>
        </p:sp>
        <p:sp>
          <p:nvSpPr>
            <p:cNvPr id="114710" name="任意多边形 114709"/>
            <p:cNvSpPr/>
            <p:nvPr/>
          </p:nvSpPr>
          <p:spPr>
            <a:xfrm rot="12174404">
              <a:off x="1968" y="1567"/>
              <a:ext cx="1688" cy="1664"/>
            </a:xfrm>
            <a:custGeom>
              <a:avLst/>
              <a:gdLst>
                <a:gd name="txL" fmla="*/ 3163 w 21600"/>
                <a:gd name="txT" fmla="*/ 3163 h 21600"/>
                <a:gd name="txR" fmla="*/ 18437 w 21600"/>
                <a:gd name="txB" fmla="*/ 18437 h 21600"/>
              </a:gdLst>
              <a:ahLst/>
              <a:cxnLst>
                <a:cxn ang="270">
                  <a:pos x="16689" y="1746"/>
                </a:cxn>
                <a:cxn ang="270">
                  <a:pos x="10657" y="1438"/>
                </a:cxn>
                <a:cxn ang="270">
                  <a:pos x="15121" y="4156"/>
                </a:cxn>
                <a:cxn ang="0">
                  <a:pos x="23223" y="5516"/>
                </a:cxn>
                <a:cxn ang="0">
                  <a:pos x="21035" y="10942"/>
                </a:cxn>
                <a:cxn ang="0">
                  <a:pos x="15609" y="8754"/>
                </a:cxn>
              </a:cxnLst>
              <a:rect l="txL" t="txT" r="txR" b="txB"/>
              <a:pathLst>
                <a:path w="21600" h="21600">
                  <a:moveTo>
                    <a:pt x="18093" y="7698"/>
                  </a:moveTo>
                  <a:arcTo wR="7926" hR="7926" stAng="-1382348" swAng="-4070034"/>
                  <a:lnTo>
                    <a:pt x="10635" y="1"/>
                  </a:lnTo>
                  <a:arcTo wR="10800" hR="10800" stAng="-5452382" swAng="4070034"/>
                  <a:lnTo>
                    <a:pt x="23223" y="5516"/>
                  </a:lnTo>
                  <a:lnTo>
                    <a:pt x="21035" y="10942"/>
                  </a:lnTo>
                  <a:lnTo>
                    <a:pt x="15609" y="8754"/>
                  </a:lnTo>
                  <a:lnTo>
                    <a:pt x="18093" y="7698"/>
                  </a:lnTo>
                  <a:close/>
                </a:path>
              </a:pathLst>
            </a:custGeom>
            <a:gradFill rotWithShape="1">
              <a:gsLst>
                <a:gs pos="0">
                  <a:schemeClr val="accent1">
                    <a:gamma/>
                    <a:shade val="0"/>
                    <a:invGamma/>
                  </a:schemeClr>
                </a:gs>
                <a:gs pos="100000">
                  <a:schemeClr val="accent1"/>
                </a:gs>
              </a:gsLst>
              <a:lin ang="2700000" scaled="1"/>
              <a:tileRect/>
            </a:gradFill>
            <a:ln w="9525"/>
            <a:scene3d>
              <a:camera prst="legacyObliqueTopRight">
                <a:rot lat="0" lon="0" rev="0"/>
              </a:camera>
              <a:lightRig rig="legacyFlat3" dir="b"/>
            </a:scene3d>
            <a:sp3d extrusionH="176200" prstMaterial="legacyMatte">
              <a:bevelT w="13500" h="13500" prst="angle"/>
              <a:bevelB w="13500" h="13500" prst="angle"/>
              <a:extrusionClr>
                <a:schemeClr val="accent1"/>
              </a:extrusionClr>
            </a:sp3d>
          </p:spPr>
          <p:txBody>
            <a:bodyPr/>
            <a:p>
              <a:endParaRPr lang="zh-CN" altLang="en-US"/>
            </a:p>
          </p:txBody>
        </p:sp>
        <p:sp>
          <p:nvSpPr>
            <p:cNvPr id="114711" name="任意多边形 114710"/>
            <p:cNvSpPr/>
            <p:nvPr/>
          </p:nvSpPr>
          <p:spPr>
            <a:xfrm rot="17574404">
              <a:off x="2029" y="1500"/>
              <a:ext cx="1688" cy="1664"/>
            </a:xfrm>
            <a:custGeom>
              <a:avLst/>
              <a:gdLst>
                <a:gd name="txL" fmla="*/ 3163 w 21600"/>
                <a:gd name="txT" fmla="*/ 3163 h 21600"/>
                <a:gd name="txR" fmla="*/ 18437 w 21600"/>
                <a:gd name="txB" fmla="*/ 18437 h 21600"/>
              </a:gdLst>
              <a:ahLst/>
              <a:cxnLst>
                <a:cxn ang="270">
                  <a:pos x="16689" y="1746"/>
                </a:cxn>
                <a:cxn ang="270">
                  <a:pos x="10657" y="1438"/>
                </a:cxn>
                <a:cxn ang="270">
                  <a:pos x="15121" y="4156"/>
                </a:cxn>
                <a:cxn ang="0">
                  <a:pos x="23223" y="5516"/>
                </a:cxn>
                <a:cxn ang="0">
                  <a:pos x="21035" y="10942"/>
                </a:cxn>
                <a:cxn ang="0">
                  <a:pos x="15609" y="8754"/>
                </a:cxn>
              </a:cxnLst>
              <a:rect l="txL" t="txT" r="txR" b="txB"/>
              <a:pathLst>
                <a:path w="21600" h="21600">
                  <a:moveTo>
                    <a:pt x="18093" y="7698"/>
                  </a:moveTo>
                  <a:arcTo wR="7926" hR="7926" stAng="-1382348" swAng="-4070034"/>
                  <a:lnTo>
                    <a:pt x="10635" y="1"/>
                  </a:lnTo>
                  <a:arcTo wR="10800" hR="10800" stAng="-5452382" swAng="4070034"/>
                  <a:lnTo>
                    <a:pt x="23223" y="5516"/>
                  </a:lnTo>
                  <a:lnTo>
                    <a:pt x="21035" y="10942"/>
                  </a:lnTo>
                  <a:lnTo>
                    <a:pt x="15609" y="8754"/>
                  </a:lnTo>
                  <a:lnTo>
                    <a:pt x="18093" y="7698"/>
                  </a:lnTo>
                  <a:close/>
                </a:path>
              </a:pathLst>
            </a:custGeom>
            <a:gradFill rotWithShape="1">
              <a:gsLst>
                <a:gs pos="0">
                  <a:schemeClr val="folHlink">
                    <a:gamma/>
                    <a:shade val="6275"/>
                    <a:invGamma/>
                  </a:schemeClr>
                </a:gs>
                <a:gs pos="100000">
                  <a:schemeClr val="folHlink"/>
                </a:gs>
              </a:gsLst>
              <a:lin ang="2700000" scaled="1"/>
              <a:tileRect/>
            </a:gradFill>
            <a:ln w="9525"/>
            <a:scene3d>
              <a:camera prst="legacyObliqueTopRight">
                <a:rot lat="0" lon="0" rev="0"/>
              </a:camera>
              <a:lightRig rig="legacyFlat3" dir="b"/>
            </a:scene3d>
            <a:sp3d extrusionH="176200" prstMaterial="legacyMatte">
              <a:bevelT w="13500" h="13500" prst="angle"/>
              <a:bevelB w="13500" h="13500" prst="angle"/>
              <a:extrusionClr>
                <a:schemeClr val="folHlink"/>
              </a:extrusionClr>
            </a:sp3d>
          </p:spPr>
          <p:txBody>
            <a:bodyPr/>
            <a:p>
              <a:endParaRPr lang="zh-CN" altLang="en-US"/>
            </a:p>
          </p:txBody>
        </p:sp>
        <p:sp>
          <p:nvSpPr>
            <p:cNvPr id="114712" name="任意多边形 114711"/>
            <p:cNvSpPr/>
            <p:nvPr/>
          </p:nvSpPr>
          <p:spPr>
            <a:xfrm rot="22974404">
              <a:off x="2056" y="1536"/>
              <a:ext cx="1688" cy="1664"/>
            </a:xfrm>
            <a:custGeom>
              <a:avLst/>
              <a:gdLst>
                <a:gd name="txL" fmla="*/ 3163 w 21600"/>
                <a:gd name="txT" fmla="*/ 3163 h 21600"/>
                <a:gd name="txR" fmla="*/ 18437 w 21600"/>
                <a:gd name="txB" fmla="*/ 18437 h 21600"/>
              </a:gdLst>
              <a:ahLst/>
              <a:cxnLst>
                <a:cxn ang="270">
                  <a:pos x="16689" y="1746"/>
                </a:cxn>
                <a:cxn ang="270">
                  <a:pos x="10657" y="1438"/>
                </a:cxn>
                <a:cxn ang="270">
                  <a:pos x="15121" y="4156"/>
                </a:cxn>
                <a:cxn ang="0">
                  <a:pos x="23223" y="5516"/>
                </a:cxn>
                <a:cxn ang="0">
                  <a:pos x="21035" y="10942"/>
                </a:cxn>
                <a:cxn ang="0">
                  <a:pos x="15609" y="8754"/>
                </a:cxn>
              </a:cxnLst>
              <a:rect l="txL" t="txT" r="txR" b="txB"/>
              <a:pathLst>
                <a:path w="21600" h="21600">
                  <a:moveTo>
                    <a:pt x="18093" y="7698"/>
                  </a:moveTo>
                  <a:arcTo wR="7926" hR="7926" stAng="-1382348" swAng="-4070034"/>
                  <a:lnTo>
                    <a:pt x="10635" y="1"/>
                  </a:lnTo>
                  <a:arcTo wR="10800" hR="10800" stAng="-5452382" swAng="4070034"/>
                  <a:lnTo>
                    <a:pt x="23223" y="5516"/>
                  </a:lnTo>
                  <a:lnTo>
                    <a:pt x="21035" y="10942"/>
                  </a:lnTo>
                  <a:lnTo>
                    <a:pt x="15609" y="8754"/>
                  </a:lnTo>
                  <a:lnTo>
                    <a:pt x="18093" y="7698"/>
                  </a:lnTo>
                  <a:close/>
                </a:path>
              </a:pathLst>
            </a:custGeom>
            <a:gradFill rotWithShape="1">
              <a:gsLst>
                <a:gs pos="0">
                  <a:schemeClr val="accent2">
                    <a:gamma/>
                    <a:shade val="0"/>
                    <a:invGamma/>
                  </a:schemeClr>
                </a:gs>
                <a:gs pos="100000">
                  <a:schemeClr val="accent2"/>
                </a:gs>
              </a:gsLst>
              <a:lin ang="2700000" scaled="1"/>
              <a:tileRect/>
            </a:gradFill>
            <a:ln w="9525"/>
            <a:scene3d>
              <a:camera prst="legacyObliqueTopRight">
                <a:rot lat="0" lon="0" rev="0"/>
              </a:camera>
              <a:lightRig rig="legacyFlat3" dir="b"/>
            </a:scene3d>
            <a:sp3d extrusionH="176200" prstMaterial="legacyMatte">
              <a:bevelT w="13500" h="13500" prst="angle"/>
              <a:bevelB w="13500" h="13500" prst="angle"/>
              <a:extrusionClr>
                <a:schemeClr val="accent2"/>
              </a:extrusionClr>
            </a:sp3d>
          </p:spPr>
          <p:txBody>
            <a:bodyPr/>
            <a:p>
              <a:endParaRPr lang="zh-CN" altLang="en-US"/>
            </a:p>
          </p:txBody>
        </p:sp>
      </p:grpSp>
      <p:sp>
        <p:nvSpPr>
          <p:cNvPr id="114714" name="标题 114713"/>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zh-CN" altLang="en-US" b="1" dirty="0"/>
              <a:t>实施</a:t>
            </a:r>
            <a:r>
              <a:rPr lang="en-US" altLang="zh-CN" b="1"/>
              <a:t>CMMI</a:t>
            </a:r>
            <a:r>
              <a:rPr lang="zh-CN" altLang="en-US" b="1" dirty="0"/>
              <a:t>的意义</a:t>
            </a:r>
            <a:endParaRPr lang="zh-CN" altLang="en-US"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4450" name="标题 104449"/>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zh-CN" altLang="en-US" sz="3600" b="1" dirty="0">
                <a:latin typeface="微软雅黑" panose="020B0503020204020204" pitchFamily="34" charset="-122"/>
                <a:ea typeface="微软雅黑" panose="020B0503020204020204" pitchFamily="34" charset="-122"/>
              </a:rPr>
              <a:t>实施</a:t>
            </a:r>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的投资回报</a:t>
            </a:r>
            <a:endParaRPr lang="zh-CN" altLang="en-US" sz="3600" b="1" dirty="0">
              <a:latin typeface="微软雅黑" panose="020B0503020204020204" pitchFamily="34" charset="-122"/>
              <a:ea typeface="微软雅黑" panose="020B0503020204020204" pitchFamily="34" charset="-122"/>
            </a:endParaRPr>
          </a:p>
        </p:txBody>
      </p:sp>
      <p:sp>
        <p:nvSpPr>
          <p:cNvPr id="104451" name="文本占位符 104450"/>
          <p:cNvSpPr>
            <a:spLocks noGrp="1"/>
          </p:cNvSpPr>
          <p:nvPr/>
        </p:nvSpPr>
        <p:spPr>
          <a:xfrm>
            <a:off x="457200" y="2133600"/>
            <a:ext cx="8229600" cy="3276600"/>
          </a:xfrm>
          <a:prstGeom prst="rect">
            <a:avLst/>
          </a:prstGeom>
          <a:noFill/>
          <a:ln w="9525">
            <a:noFill/>
          </a:ln>
        </p:spPr>
        <p:txBody>
          <a:bodyPr/>
          <a:lstStyle>
            <a:lvl1pPr marL="342900" lvl="0" indent="-342900" algn="l" defTabSz="914400" rtl="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a:buNone/>
            </a:pPr>
            <a:r>
              <a:rPr lang="en-US" altLang="zh-CN"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据</a:t>
            </a:r>
            <a:r>
              <a:rPr lang="en-US" altLang="zh-CN" sz="3600">
                <a:latin typeface="微软雅黑" panose="020B0503020204020204" pitchFamily="34" charset="-122"/>
                <a:ea typeface="微软雅黑" panose="020B0503020204020204" pitchFamily="34" charset="-122"/>
              </a:rPr>
              <a:t>SEI</a:t>
            </a:r>
            <a:r>
              <a:rPr lang="zh-CN" altLang="en-US" sz="3600" dirty="0">
                <a:latin typeface="微软雅黑" panose="020B0503020204020204" pitchFamily="34" charset="-122"/>
                <a:ea typeface="微软雅黑" panose="020B0503020204020204" pitchFamily="34" charset="-122"/>
              </a:rPr>
              <a:t>统计，用于软件项目上的</a:t>
            </a:r>
            <a:r>
              <a:rPr lang="en-US" altLang="zh-CN" sz="3600">
                <a:latin typeface="微软雅黑" panose="020B0503020204020204" pitchFamily="34" charset="-122"/>
                <a:ea typeface="微软雅黑" panose="020B0503020204020204" pitchFamily="34" charset="-122"/>
              </a:rPr>
              <a:t>CMMI</a:t>
            </a:r>
            <a:r>
              <a:rPr lang="zh-CN" altLang="en-US" sz="3600" dirty="0">
                <a:latin typeface="微软雅黑" panose="020B0503020204020204" pitchFamily="34" charset="-122"/>
                <a:ea typeface="微软雅黑" panose="020B0503020204020204" pitchFamily="34" charset="-122"/>
              </a:rPr>
              <a:t>的投资，其回报率在：</a:t>
            </a:r>
            <a:endParaRPr lang="zh-CN" altLang="en-US" sz="3600" dirty="0">
              <a:latin typeface="微软雅黑" panose="020B0503020204020204" pitchFamily="34" charset="-122"/>
              <a:ea typeface="微软雅黑" panose="020B0503020204020204" pitchFamily="34" charset="-122"/>
            </a:endParaRPr>
          </a:p>
          <a:p>
            <a:pPr>
              <a:buNone/>
            </a:pPr>
            <a:r>
              <a:rPr lang="zh-CN" altLang="en-US" sz="9600">
                <a:latin typeface="微软雅黑" panose="020B0503020204020204" pitchFamily="34" charset="-122"/>
                <a:ea typeface="微软雅黑" panose="020B0503020204020204" pitchFamily="34" charset="-122"/>
              </a:rPr>
              <a:t> </a:t>
            </a:r>
            <a:r>
              <a:rPr lang="en-US" altLang="zh-CN" sz="9600">
                <a:solidFill>
                  <a:srgbClr val="CC0000"/>
                </a:solidFill>
                <a:latin typeface="微软雅黑" panose="020B0503020204020204" pitchFamily="34" charset="-122"/>
                <a:ea typeface="微软雅黑" panose="020B0503020204020204" pitchFamily="34" charset="-122"/>
              </a:rPr>
              <a:t>5</a:t>
            </a:r>
            <a:r>
              <a:rPr lang="zh-CN" altLang="en-US" sz="9600" dirty="0">
                <a:solidFill>
                  <a:srgbClr val="CC0000"/>
                </a:solidFill>
                <a:latin typeface="微软雅黑" panose="020B0503020204020204" pitchFamily="34" charset="-122"/>
                <a:ea typeface="微软雅黑" panose="020B0503020204020204" pitchFamily="34" charset="-122"/>
              </a:rPr>
              <a:t>：</a:t>
            </a:r>
            <a:r>
              <a:rPr lang="en-US" altLang="zh-CN" sz="9600">
                <a:solidFill>
                  <a:srgbClr val="CC0000"/>
                </a:solidFill>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到</a:t>
            </a:r>
            <a:r>
              <a:rPr lang="en-US" altLang="zh-CN" sz="9600">
                <a:solidFill>
                  <a:srgbClr val="CC0000"/>
                </a:solidFill>
                <a:latin typeface="微软雅黑" panose="020B0503020204020204" pitchFamily="34" charset="-122"/>
                <a:ea typeface="微软雅黑" panose="020B0503020204020204" pitchFamily="34" charset="-122"/>
              </a:rPr>
              <a:t>8</a:t>
            </a:r>
            <a:r>
              <a:rPr lang="zh-CN" altLang="en-US" sz="9600" dirty="0">
                <a:solidFill>
                  <a:srgbClr val="CC0000"/>
                </a:solidFill>
                <a:latin typeface="微软雅黑" panose="020B0503020204020204" pitchFamily="34" charset="-122"/>
                <a:ea typeface="微软雅黑" panose="020B0503020204020204" pitchFamily="34" charset="-122"/>
              </a:rPr>
              <a:t>：</a:t>
            </a:r>
            <a:r>
              <a:rPr lang="en-US" altLang="zh-CN" sz="9600">
                <a:solidFill>
                  <a:srgbClr val="CC0000"/>
                </a:solidFill>
                <a:latin typeface="微软雅黑" panose="020B0503020204020204" pitchFamily="34" charset="-122"/>
                <a:ea typeface="微软雅黑" panose="020B0503020204020204" pitchFamily="34" charset="-122"/>
              </a:rPr>
              <a:t>1</a:t>
            </a:r>
            <a:r>
              <a:rPr lang="zh-CN" altLang="en-US" sz="3600" dirty="0">
                <a:latin typeface="微软雅黑" panose="020B0503020204020204" pitchFamily="34" charset="-122"/>
                <a:ea typeface="微软雅黑" panose="020B0503020204020204" pitchFamily="34" charset="-122"/>
              </a:rPr>
              <a:t>之间</a:t>
            </a:r>
            <a:r>
              <a:rPr lang="zh-CN" altLang="en-US" dirty="0"/>
              <a:t> </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51554" name="标题 151553"/>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zh-CN" altLang="en-US" sz="4000" b="1" dirty="0">
                <a:latin typeface="微软雅黑" panose="020B0503020204020204" pitchFamily="34" charset="-122"/>
                <a:ea typeface="微软雅黑" panose="020B0503020204020204" pitchFamily="34" charset="-122"/>
              </a:rPr>
              <a:t>来自</a:t>
            </a:r>
            <a:r>
              <a:rPr lang="en-US" altLang="zh-CN" sz="4000" b="1">
                <a:latin typeface="微软雅黑" panose="020B0503020204020204" pitchFamily="34" charset="-122"/>
                <a:ea typeface="微软雅黑" panose="020B0503020204020204" pitchFamily="34" charset="-122"/>
              </a:rPr>
              <a:t>SEI</a:t>
            </a:r>
            <a:r>
              <a:rPr lang="zh-CN" altLang="en-US" sz="4000" b="1" dirty="0">
                <a:latin typeface="微软雅黑" panose="020B0503020204020204" pitchFamily="34" charset="-122"/>
                <a:ea typeface="微软雅黑" panose="020B0503020204020204" pitchFamily="34" charset="-122"/>
              </a:rPr>
              <a:t>的投资回报数据</a:t>
            </a:r>
            <a:endParaRPr lang="zh-CN" altLang="en-US" sz="4000" b="1" dirty="0">
              <a:latin typeface="微软雅黑" panose="020B0503020204020204" pitchFamily="34" charset="-122"/>
              <a:ea typeface="微软雅黑" panose="020B0503020204020204" pitchFamily="34" charset="-122"/>
            </a:endParaRPr>
          </a:p>
        </p:txBody>
      </p:sp>
      <p:pic>
        <p:nvPicPr>
          <p:cNvPr id="151556" name="图片 151555"/>
          <p:cNvPicPr>
            <a:picLocks noChangeAspect="1"/>
          </p:cNvPicPr>
          <p:nvPr/>
        </p:nvPicPr>
        <p:blipFill>
          <a:blip r:embed="rId1"/>
          <a:stretch>
            <a:fillRect/>
          </a:stretch>
        </p:blipFill>
        <p:spPr>
          <a:xfrm>
            <a:off x="533400" y="1295400"/>
            <a:ext cx="8077200" cy="525780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09570" name="标题 109569"/>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zh-CN" altLang="en-US" sz="3600" b="1" dirty="0">
                <a:latin typeface="微软雅黑" panose="020B0503020204020204" pitchFamily="34" charset="-122"/>
                <a:ea typeface="微软雅黑" panose="020B0503020204020204" pitchFamily="34" charset="-122"/>
              </a:rPr>
              <a:t>实施</a:t>
            </a:r>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的组织机构</a:t>
            </a:r>
            <a:endParaRPr lang="zh-CN" altLang="en-US" sz="3600" b="1" dirty="0">
              <a:latin typeface="微软雅黑" panose="020B0503020204020204" pitchFamily="34" charset="-122"/>
              <a:ea typeface="微软雅黑" panose="020B0503020204020204" pitchFamily="34" charset="-122"/>
            </a:endParaRPr>
          </a:p>
        </p:txBody>
      </p:sp>
      <p:grpSp>
        <p:nvGrpSpPr>
          <p:cNvPr id="109572" name="组合 109571"/>
          <p:cNvGrpSpPr>
            <a:grpSpLocks noChangeAspect="1"/>
          </p:cNvGrpSpPr>
          <p:nvPr/>
        </p:nvGrpSpPr>
        <p:grpSpPr>
          <a:xfrm>
            <a:off x="0" y="1600200"/>
            <a:ext cx="9144000" cy="4343400"/>
            <a:chOff x="1152" y="1193"/>
            <a:chExt cx="2880" cy="720"/>
          </a:xfrm>
        </p:grpSpPr>
        <p:sp>
          <p:nvSpPr>
            <p:cNvPr id="109573" name="矩形 109572"/>
            <p:cNvSpPr>
              <a:spLocks noChangeAspect="1" noTextEdit="1"/>
            </p:cNvSpPr>
            <p:nvPr/>
          </p:nvSpPr>
          <p:spPr>
            <a:xfrm>
              <a:off x="1152" y="1193"/>
              <a:ext cx="2880" cy="720"/>
            </a:xfrm>
            <a:prstGeom prst="rect">
              <a:avLst/>
            </a:prstGeom>
            <a:noFill/>
            <a:ln w="9525">
              <a:noFill/>
            </a:ln>
          </p:spPr>
          <p:txBody>
            <a:bodyPr/>
            <a:p>
              <a:endParaRPr lang="zh-CN" altLang="en-US"/>
            </a:p>
          </p:txBody>
        </p:sp>
        <p:cxnSp>
          <p:nvCxnSpPr>
            <p:cNvPr id="109574" name="_s109574"/>
            <p:cNvCxnSpPr>
              <a:stCxn id="109580" idx="0"/>
              <a:endCxn id="109577" idx="2"/>
            </p:cNvCxnSpPr>
            <p:nvPr/>
          </p:nvCxnSpPr>
          <p:spPr>
            <a:xfrm rot="-16200000" flipH="1">
              <a:off x="3024" y="1049"/>
              <a:ext cx="144" cy="1008"/>
            </a:xfrm>
            <a:prstGeom prst="bentConnector3">
              <a:avLst>
                <a:gd name="adj1" fmla="val 20810"/>
              </a:avLst>
            </a:prstGeom>
            <a:ln w="28575" cap="flat" cmpd="sng">
              <a:solidFill>
                <a:schemeClr val="tx1"/>
              </a:solidFill>
              <a:prstDash val="solid"/>
              <a:miter/>
              <a:headEnd type="none" w="med" len="med"/>
              <a:tailEnd type="none" w="med" len="med"/>
            </a:ln>
          </p:spPr>
        </p:cxnSp>
        <p:cxnSp>
          <p:nvCxnSpPr>
            <p:cNvPr id="109575" name="_s109575"/>
            <p:cNvCxnSpPr>
              <a:stCxn id="109579" idx="0"/>
              <a:endCxn id="109577" idx="2"/>
            </p:cNvCxnSpPr>
            <p:nvPr/>
          </p:nvCxnSpPr>
          <p:spPr>
            <a:xfrm rot="16200000">
              <a:off x="2520" y="1552"/>
              <a:ext cx="144" cy="1"/>
            </a:xfrm>
            <a:prstGeom prst="straightConnector1">
              <a:avLst/>
            </a:prstGeom>
            <a:ln w="28575" cap="flat" cmpd="sng">
              <a:solidFill>
                <a:schemeClr val="tx1"/>
              </a:solidFill>
              <a:prstDash val="solid"/>
              <a:headEnd type="none" w="med" len="med"/>
              <a:tailEnd type="none" w="med" len="med"/>
            </a:ln>
          </p:spPr>
        </p:cxnSp>
        <p:cxnSp>
          <p:nvCxnSpPr>
            <p:cNvPr id="109576" name="_s109576"/>
            <p:cNvCxnSpPr>
              <a:stCxn id="109578" idx="0"/>
              <a:endCxn id="109577" idx="2"/>
            </p:cNvCxnSpPr>
            <p:nvPr/>
          </p:nvCxnSpPr>
          <p:spPr>
            <a:xfrm rot="16200000">
              <a:off x="2016" y="1049"/>
              <a:ext cx="144" cy="1007"/>
            </a:xfrm>
            <a:prstGeom prst="bentConnector3">
              <a:avLst>
                <a:gd name="adj1" fmla="val 20810"/>
              </a:avLst>
            </a:prstGeom>
            <a:ln w="28575" cap="flat" cmpd="sng">
              <a:solidFill>
                <a:schemeClr val="tx1"/>
              </a:solidFill>
              <a:prstDash val="solid"/>
              <a:miter/>
              <a:headEnd type="none" w="med" len="med"/>
              <a:tailEnd type="none" w="med" len="med"/>
            </a:ln>
          </p:spPr>
        </p:cxnSp>
        <p:sp>
          <p:nvSpPr>
            <p:cNvPr id="109577" name="_s109577"/>
            <p:cNvSpPr/>
            <p:nvPr/>
          </p:nvSpPr>
          <p:spPr>
            <a:xfrm>
              <a:off x="2160" y="1193"/>
              <a:ext cx="864" cy="288"/>
            </a:xfrm>
            <a:prstGeom prst="roundRect">
              <a:avLst>
                <a:gd name="adj" fmla="val 16667"/>
              </a:avLst>
            </a:prstGeom>
            <a:gradFill rotWithShape="1">
              <a:gsLst>
                <a:gs pos="0">
                  <a:schemeClr val="folHlink">
                    <a:gamma/>
                    <a:tint val="21176"/>
                    <a:invGamma/>
                  </a:schemeClr>
                </a:gs>
                <a:gs pos="100000">
                  <a:schemeClr val="folHlink"/>
                </a:gs>
              </a:gsLst>
              <a:lin ang="0" scaled="1"/>
              <a:tileRect/>
            </a:gradFill>
            <a:ln w="12700" cap="flat" cmpd="sng">
              <a:solidFill>
                <a:srgbClr val="FEFEFE"/>
              </a:solidFill>
              <a:prstDash val="solid"/>
              <a:headEnd type="none" w="med" len="med"/>
              <a:tailEnd type="none" w="med" len="med"/>
            </a:ln>
            <a:effectLst>
              <a:outerShdw dist="99190" dir="2388334" algn="ctr" rotWithShape="0">
                <a:srgbClr val="333333">
                  <a:alpha val="50000"/>
                </a:srgbClr>
              </a:outerShdw>
            </a:effectLst>
          </p:spPr>
          <p:txBody>
            <a:bodyPr lIns="138217" tIns="69108" rIns="138217" bIns="69108"/>
            <a:p>
              <a:pPr algn="ctr">
                <a:buFont typeface="Wingdings" panose="05000000000000000000" pitchFamily="2" charset="2"/>
              </a:pPr>
              <a:r>
                <a:rPr lang="zh-CN" altLang="en-US" sz="2700" b="1" dirty="0">
                  <a:latin typeface="Arial" panose="020B0604020202020204" pitchFamily="34" charset="0"/>
                  <a:ea typeface="黑体" panose="02010609060101010101" pitchFamily="2" charset="-122"/>
                </a:rPr>
                <a:t>高级管理者</a:t>
              </a:r>
              <a:endParaRPr lang="zh-CN" altLang="en-US" sz="2700" b="1" dirty="0">
                <a:latin typeface="Arial" panose="020B0604020202020204" pitchFamily="34" charset="0"/>
                <a:ea typeface="黑体" panose="02010609060101010101" pitchFamily="2" charset="-122"/>
              </a:endParaRPr>
            </a:p>
          </p:txBody>
        </p:sp>
        <p:sp>
          <p:nvSpPr>
            <p:cNvPr id="109578" name="_s109578"/>
            <p:cNvSpPr/>
            <p:nvPr/>
          </p:nvSpPr>
          <p:spPr>
            <a:xfrm>
              <a:off x="1152" y="1625"/>
              <a:ext cx="864" cy="288"/>
            </a:xfrm>
            <a:prstGeom prst="roundRect">
              <a:avLst>
                <a:gd name="adj" fmla="val 16667"/>
              </a:avLst>
            </a:prstGeom>
            <a:gradFill rotWithShape="1">
              <a:gsLst>
                <a:gs pos="0">
                  <a:schemeClr val="folHlink">
                    <a:gamma/>
                    <a:tint val="21176"/>
                    <a:invGamma/>
                  </a:schemeClr>
                </a:gs>
                <a:gs pos="100000">
                  <a:schemeClr val="folHlink"/>
                </a:gs>
              </a:gsLst>
              <a:lin ang="0" scaled="1"/>
              <a:tileRect/>
            </a:gradFill>
            <a:ln w="12700" cap="flat" cmpd="sng">
              <a:solidFill>
                <a:srgbClr val="FEFEFE"/>
              </a:solidFill>
              <a:prstDash val="solid"/>
              <a:headEnd type="none" w="med" len="med"/>
              <a:tailEnd type="none" w="med" len="med"/>
            </a:ln>
            <a:effectLst>
              <a:outerShdw dist="99190" dir="2388334" algn="ctr" rotWithShape="0">
                <a:srgbClr val="333333">
                  <a:alpha val="50000"/>
                </a:srgbClr>
              </a:outerShdw>
            </a:effectLst>
          </p:spPr>
          <p:txBody>
            <a:bodyPr lIns="138217" tIns="69108" rIns="138217" bIns="69108"/>
            <a:p>
              <a:pPr>
                <a:buFont typeface="Wingdings" panose="05000000000000000000" pitchFamily="2" charset="2"/>
              </a:pPr>
              <a:r>
                <a:rPr lang="en-US" altLang="zh-CN" sz="2700" b="1">
                  <a:latin typeface="Arial" panose="020B0604020202020204" pitchFamily="34" charset="0"/>
                  <a:ea typeface="黑体" panose="02010609060101010101" pitchFamily="2" charset="-122"/>
                </a:rPr>
                <a:t>EPG</a:t>
              </a:r>
              <a:r>
                <a:rPr lang="zh-CN" altLang="en-US" sz="2700" b="1" dirty="0">
                  <a:latin typeface="Arial" panose="020B0604020202020204" pitchFamily="34" charset="0"/>
                  <a:ea typeface="黑体" panose="02010609060101010101" pitchFamily="2" charset="-122"/>
                </a:rPr>
                <a:t>：</a:t>
              </a:r>
              <a:endParaRPr lang="zh-CN" altLang="en-US" sz="2700" b="1" dirty="0">
                <a:latin typeface="Arial" panose="020B0604020202020204" pitchFamily="34" charset="0"/>
                <a:ea typeface="黑体" panose="02010609060101010101" pitchFamily="2" charset="-122"/>
              </a:endParaRPr>
            </a:p>
            <a:p>
              <a:pPr>
                <a:buFont typeface="Wingdings" panose="05000000000000000000" pitchFamily="2" charset="2"/>
              </a:pPr>
              <a:r>
                <a:rPr lang="zh-CN" altLang="en-US" sz="2700" b="1" dirty="0">
                  <a:latin typeface="Arial" panose="020B0604020202020204" pitchFamily="34" charset="0"/>
                  <a:ea typeface="黑体" panose="02010609060101010101" pitchFamily="2" charset="-122"/>
                </a:rPr>
                <a:t>工程过程组</a:t>
              </a:r>
              <a:endParaRPr lang="zh-CN" altLang="en-US" sz="2700" b="1" dirty="0">
                <a:latin typeface="Arial" panose="020B0604020202020204" pitchFamily="34" charset="0"/>
                <a:ea typeface="黑体" panose="02010609060101010101" pitchFamily="2" charset="-122"/>
              </a:endParaRPr>
            </a:p>
            <a:p>
              <a:pPr>
                <a:buFont typeface="Wingdings" panose="05000000000000000000" pitchFamily="2" charset="2"/>
              </a:pPr>
              <a:r>
                <a:rPr lang="zh-CN" altLang="en-US" sz="2700" b="1" dirty="0">
                  <a:latin typeface="Arial" panose="020B0604020202020204" pitchFamily="34" charset="0"/>
                  <a:ea typeface="黑体" panose="02010609060101010101" pitchFamily="2" charset="-122"/>
                </a:rPr>
                <a:t>立法</a:t>
              </a:r>
              <a:endParaRPr lang="zh-CN" altLang="en-US" sz="2700" b="1" dirty="0">
                <a:latin typeface="Arial" panose="020B0604020202020204" pitchFamily="34" charset="0"/>
                <a:ea typeface="黑体" panose="02010609060101010101" pitchFamily="2" charset="-122"/>
              </a:endParaRPr>
            </a:p>
          </p:txBody>
        </p:sp>
        <p:sp>
          <p:nvSpPr>
            <p:cNvPr id="109579" name="_s109579"/>
            <p:cNvSpPr/>
            <p:nvPr/>
          </p:nvSpPr>
          <p:spPr>
            <a:xfrm>
              <a:off x="2160" y="1625"/>
              <a:ext cx="864" cy="288"/>
            </a:xfrm>
            <a:prstGeom prst="roundRect">
              <a:avLst>
                <a:gd name="adj" fmla="val 16667"/>
              </a:avLst>
            </a:prstGeom>
            <a:gradFill rotWithShape="1">
              <a:gsLst>
                <a:gs pos="0">
                  <a:schemeClr val="folHlink">
                    <a:gamma/>
                    <a:tint val="21176"/>
                    <a:invGamma/>
                  </a:schemeClr>
                </a:gs>
                <a:gs pos="100000">
                  <a:schemeClr val="folHlink"/>
                </a:gs>
              </a:gsLst>
              <a:lin ang="0" scaled="1"/>
              <a:tileRect/>
            </a:gradFill>
            <a:ln w="12700" cap="flat" cmpd="sng">
              <a:solidFill>
                <a:srgbClr val="FEFEFE"/>
              </a:solidFill>
              <a:prstDash val="solid"/>
              <a:headEnd type="none" w="med" len="med"/>
              <a:tailEnd type="none" w="med" len="med"/>
            </a:ln>
            <a:effectLst>
              <a:outerShdw dist="99190" dir="2388334" algn="ctr" rotWithShape="0">
                <a:srgbClr val="333333">
                  <a:alpha val="50000"/>
                </a:srgbClr>
              </a:outerShdw>
            </a:effectLst>
          </p:spPr>
          <p:txBody>
            <a:bodyPr lIns="138217" tIns="69108" rIns="138217" bIns="69108"/>
            <a:p>
              <a:pPr>
                <a:buFont typeface="Wingdings" panose="05000000000000000000" pitchFamily="2" charset="2"/>
              </a:pPr>
              <a:r>
                <a:rPr lang="en-US" altLang="zh-CN" sz="2700" b="1">
                  <a:latin typeface="Arial" panose="020B0604020202020204" pitchFamily="34" charset="0"/>
                  <a:ea typeface="黑体" panose="02010609060101010101" pitchFamily="2" charset="-122"/>
                </a:rPr>
                <a:t>QA</a:t>
              </a:r>
              <a:r>
                <a:rPr lang="zh-CN" altLang="en-US" sz="2700" b="1" dirty="0">
                  <a:latin typeface="Arial" panose="020B0604020202020204" pitchFamily="34" charset="0"/>
                  <a:ea typeface="黑体" panose="02010609060101010101" pitchFamily="2" charset="-122"/>
                </a:rPr>
                <a:t>：</a:t>
              </a:r>
              <a:endParaRPr lang="zh-CN" altLang="en-US" sz="2700" b="1" dirty="0">
                <a:latin typeface="Arial" panose="020B0604020202020204" pitchFamily="34" charset="0"/>
                <a:ea typeface="黑体" panose="02010609060101010101" pitchFamily="2" charset="-122"/>
              </a:endParaRPr>
            </a:p>
            <a:p>
              <a:pPr>
                <a:buFont typeface="Wingdings" panose="05000000000000000000" pitchFamily="2" charset="2"/>
              </a:pPr>
              <a:r>
                <a:rPr lang="zh-CN" altLang="en-US" sz="2700" b="1" dirty="0">
                  <a:latin typeface="Arial" panose="020B0604020202020204" pitchFamily="34" charset="0"/>
                  <a:ea typeface="黑体" panose="02010609060101010101" pitchFamily="2" charset="-122"/>
                </a:rPr>
                <a:t>质量保证组</a:t>
              </a:r>
              <a:endParaRPr lang="zh-CN" altLang="en-US" sz="2700" b="1" dirty="0">
                <a:latin typeface="Arial" panose="020B0604020202020204" pitchFamily="34" charset="0"/>
                <a:ea typeface="黑体" panose="02010609060101010101" pitchFamily="2" charset="-122"/>
              </a:endParaRPr>
            </a:p>
            <a:p>
              <a:pPr>
                <a:buFont typeface="Wingdings" panose="05000000000000000000" pitchFamily="2" charset="2"/>
              </a:pPr>
              <a:r>
                <a:rPr lang="zh-CN" altLang="en-US" sz="2700" b="1" dirty="0">
                  <a:latin typeface="Arial" panose="020B0604020202020204" pitchFamily="34" charset="0"/>
                  <a:ea typeface="黑体" panose="02010609060101010101" pitchFamily="2" charset="-122"/>
                </a:rPr>
                <a:t>监督</a:t>
              </a:r>
              <a:endParaRPr lang="zh-CN" altLang="en-US" sz="2700" b="1" dirty="0">
                <a:latin typeface="Arial" panose="020B0604020202020204" pitchFamily="34" charset="0"/>
                <a:ea typeface="黑体" panose="02010609060101010101" pitchFamily="2" charset="-122"/>
              </a:endParaRPr>
            </a:p>
            <a:p>
              <a:pPr>
                <a:buFont typeface="Wingdings" panose="05000000000000000000" pitchFamily="2" charset="2"/>
              </a:pPr>
              <a:r>
                <a:rPr lang="en-US" altLang="zh-CN" sz="2700" b="1">
                  <a:latin typeface="Arial" panose="020B0604020202020204" pitchFamily="34" charset="0"/>
                  <a:ea typeface="黑体" panose="02010609060101010101" pitchFamily="2" charset="-122"/>
                </a:rPr>
                <a:t>1</a:t>
              </a:r>
              <a:r>
                <a:rPr lang="zh-CN" altLang="en-US" sz="2700" b="1" dirty="0">
                  <a:latin typeface="Arial" panose="020B0604020202020204" pitchFamily="34" charset="0"/>
                  <a:ea typeface="黑体" panose="02010609060101010101" pitchFamily="2" charset="-122"/>
                </a:rPr>
                <a:t>：</a:t>
              </a:r>
              <a:r>
                <a:rPr lang="en-US" altLang="zh-CN" sz="2700" b="1">
                  <a:latin typeface="Arial" panose="020B0604020202020204" pitchFamily="34" charset="0"/>
                  <a:ea typeface="黑体" panose="02010609060101010101" pitchFamily="2" charset="-122"/>
                </a:rPr>
                <a:t>25~40</a:t>
              </a:r>
              <a:endParaRPr lang="en-US" altLang="zh-CN" sz="2700" b="1">
                <a:latin typeface="Arial" panose="020B0604020202020204" pitchFamily="34" charset="0"/>
                <a:ea typeface="黑体" panose="02010609060101010101" pitchFamily="2" charset="-122"/>
              </a:endParaRPr>
            </a:p>
          </p:txBody>
        </p:sp>
        <p:sp>
          <p:nvSpPr>
            <p:cNvPr id="109580" name="_s109580"/>
            <p:cNvSpPr/>
            <p:nvPr/>
          </p:nvSpPr>
          <p:spPr>
            <a:xfrm>
              <a:off x="3168" y="1625"/>
              <a:ext cx="864" cy="288"/>
            </a:xfrm>
            <a:prstGeom prst="roundRect">
              <a:avLst>
                <a:gd name="adj" fmla="val 16667"/>
              </a:avLst>
            </a:prstGeom>
            <a:gradFill rotWithShape="1">
              <a:gsLst>
                <a:gs pos="0">
                  <a:schemeClr val="folHlink">
                    <a:gamma/>
                    <a:tint val="21176"/>
                    <a:invGamma/>
                  </a:schemeClr>
                </a:gs>
                <a:gs pos="100000">
                  <a:schemeClr val="folHlink"/>
                </a:gs>
              </a:gsLst>
              <a:lin ang="0" scaled="1"/>
              <a:tileRect/>
            </a:gradFill>
            <a:ln w="12700" cap="flat" cmpd="sng">
              <a:solidFill>
                <a:srgbClr val="FEFEFE"/>
              </a:solidFill>
              <a:prstDash val="solid"/>
              <a:headEnd type="none" w="med" len="med"/>
              <a:tailEnd type="none" w="med" len="med"/>
            </a:ln>
            <a:effectLst>
              <a:outerShdw dist="99190" dir="2388334" algn="ctr" rotWithShape="0">
                <a:srgbClr val="333333">
                  <a:alpha val="50000"/>
                </a:srgbClr>
              </a:outerShdw>
            </a:effectLst>
          </p:spPr>
          <p:txBody>
            <a:bodyPr lIns="138217" tIns="69108" rIns="138217" bIns="69108"/>
            <a:p>
              <a:pPr>
                <a:buFont typeface="Wingdings" panose="05000000000000000000" pitchFamily="2" charset="2"/>
              </a:pPr>
              <a:r>
                <a:rPr lang="en-US" altLang="zh-CN" sz="2700" b="1">
                  <a:latin typeface="Arial" panose="020B0604020202020204" pitchFamily="34" charset="0"/>
                  <a:ea typeface="黑体" panose="02010609060101010101" pitchFamily="2" charset="-122"/>
                </a:rPr>
                <a:t>EG</a:t>
              </a:r>
              <a:r>
                <a:rPr lang="zh-CN" altLang="en-US" sz="2700" b="1" dirty="0">
                  <a:latin typeface="Arial" panose="020B0604020202020204" pitchFamily="34" charset="0"/>
                  <a:ea typeface="黑体" panose="02010609060101010101" pitchFamily="2" charset="-122"/>
                </a:rPr>
                <a:t>：</a:t>
              </a:r>
              <a:endParaRPr lang="zh-CN" altLang="en-US" sz="2700" b="1" dirty="0">
                <a:latin typeface="Arial" panose="020B0604020202020204" pitchFamily="34" charset="0"/>
                <a:ea typeface="黑体" panose="02010609060101010101" pitchFamily="2" charset="-122"/>
              </a:endParaRPr>
            </a:p>
            <a:p>
              <a:pPr>
                <a:buFont typeface="Wingdings" panose="05000000000000000000" pitchFamily="2" charset="2"/>
              </a:pPr>
              <a:r>
                <a:rPr lang="zh-CN" altLang="en-US" sz="2700" b="1" dirty="0">
                  <a:latin typeface="Arial" panose="020B0604020202020204" pitchFamily="34" charset="0"/>
                  <a:ea typeface="黑体" panose="02010609060101010101" pitchFamily="2" charset="-122"/>
                </a:rPr>
                <a:t>工程组</a:t>
              </a:r>
              <a:endParaRPr lang="zh-CN" altLang="en-US" sz="2700" b="1" dirty="0">
                <a:latin typeface="Arial" panose="020B0604020202020204" pitchFamily="34" charset="0"/>
                <a:ea typeface="黑体" panose="02010609060101010101" pitchFamily="2" charset="-122"/>
              </a:endParaRPr>
            </a:p>
            <a:p>
              <a:pPr>
                <a:buFont typeface="Wingdings" panose="05000000000000000000" pitchFamily="2" charset="2"/>
              </a:pPr>
              <a:r>
                <a:rPr lang="zh-CN" altLang="en-US" sz="2700" b="1" dirty="0">
                  <a:latin typeface="Arial" panose="020B0604020202020204" pitchFamily="34" charset="0"/>
                  <a:ea typeface="黑体" panose="02010609060101010101" pitchFamily="2" charset="-122"/>
                </a:rPr>
                <a:t>执法</a:t>
              </a:r>
              <a:endParaRPr lang="zh-CN" altLang="en-US" sz="2700" b="1" dirty="0">
                <a:latin typeface="Arial" panose="020B0604020202020204" pitchFamily="34" charset="0"/>
                <a:ea typeface="黑体" panose="02010609060101010101" pitchFamily="2" charset="-122"/>
              </a:endParaRPr>
            </a:p>
            <a:p>
              <a:pPr algn="ctr">
                <a:buFont typeface="Wingdings" panose="05000000000000000000" pitchFamily="2" charset="2"/>
              </a:pPr>
              <a:endParaRPr lang="zh-CN" altLang="en-US" sz="2700" b="1">
                <a:latin typeface="Arial" panose="020B0604020202020204" pitchFamily="34" charset="0"/>
                <a:ea typeface="黑体" panose="02010609060101010101" pitchFamily="2"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44034" name="图片 44033"/>
          <p:cNvPicPr>
            <a:picLocks noChangeAspect="1"/>
          </p:cNvPicPr>
          <p:nvPr>
            <p:custDataLst>
              <p:tags r:id="rId1"/>
            </p:custDataLst>
          </p:nvPr>
        </p:nvPicPr>
        <p:blipFill>
          <a:blip r:embed="rId2"/>
          <a:stretch>
            <a:fillRect/>
          </a:stretch>
        </p:blipFill>
        <p:spPr>
          <a:xfrm>
            <a:off x="0" y="457200"/>
            <a:ext cx="4343400" cy="5953125"/>
          </a:xfrm>
          <a:prstGeom prst="rect">
            <a:avLst/>
          </a:prstGeom>
          <a:noFill/>
          <a:ln w="9525">
            <a:noFill/>
          </a:ln>
        </p:spPr>
      </p:pic>
      <p:sp>
        <p:nvSpPr>
          <p:cNvPr id="44035" name="文本框 44034"/>
          <p:cNvSpPr txBox="1"/>
          <p:nvPr/>
        </p:nvSpPr>
        <p:spPr>
          <a:xfrm>
            <a:off x="4724400" y="533400"/>
            <a:ext cx="3289300" cy="641350"/>
          </a:xfrm>
          <a:prstGeom prst="rect">
            <a:avLst/>
          </a:prstGeom>
          <a:noFill/>
          <a:ln w="9525">
            <a:noFill/>
          </a:ln>
        </p:spPr>
        <p:txBody>
          <a:bodyPr>
            <a:spAutoFit/>
          </a:bodyPr>
          <a:p>
            <a:pPr>
              <a:spcBef>
                <a:spcPct val="50000"/>
              </a:spcBef>
              <a:buNone/>
            </a:pPr>
            <a:r>
              <a:rPr lang="zh-CN" altLang="en-US" sz="3600" b="1" dirty="0">
                <a:latin typeface="微软雅黑" panose="020B0503020204020204" pitchFamily="34" charset="-122"/>
                <a:ea typeface="微软雅黑" panose="020B0503020204020204" pitchFamily="34" charset="-122"/>
              </a:rPr>
              <a:t>什么是</a:t>
            </a:r>
            <a:r>
              <a:rPr lang="en-US" altLang="zh-CN" sz="3600" b="1">
                <a:latin typeface="微软雅黑" panose="020B0503020204020204" pitchFamily="34" charset="-122"/>
                <a:ea typeface="微软雅黑" panose="020B0503020204020204" pitchFamily="34" charset="-122"/>
              </a:rPr>
              <a:t>CMMI</a:t>
            </a:r>
            <a:endParaRPr lang="en-US" altLang="zh-CN" sz="3600" b="1">
              <a:latin typeface="微软雅黑" panose="020B0503020204020204" pitchFamily="34" charset="-122"/>
              <a:ea typeface="微软雅黑" panose="020B0503020204020204" pitchFamily="34" charset="-122"/>
            </a:endParaRPr>
          </a:p>
        </p:txBody>
      </p:sp>
      <p:sp>
        <p:nvSpPr>
          <p:cNvPr id="44036" name="文本框 44035"/>
          <p:cNvSpPr txBox="1"/>
          <p:nvPr/>
        </p:nvSpPr>
        <p:spPr>
          <a:xfrm>
            <a:off x="4648200" y="2057400"/>
            <a:ext cx="4176713" cy="457200"/>
          </a:xfrm>
          <a:prstGeom prst="rect">
            <a:avLst/>
          </a:prstGeom>
          <a:noFill/>
          <a:ln w="9525">
            <a:noFill/>
          </a:ln>
        </p:spPr>
        <p:txBody>
          <a:bodyPr>
            <a:spAutoFit/>
          </a:bodyPr>
          <a:p>
            <a:pPr>
              <a:spcBef>
                <a:spcPct val="50000"/>
              </a:spcBef>
            </a:pPr>
            <a:r>
              <a:rPr lang="en-US" altLang="zh-CN" sz="2400" b="1">
                <a:latin typeface="Arial" panose="020B0604020202020204" pitchFamily="34" charset="0"/>
              </a:rPr>
              <a:t>CMMI</a:t>
            </a:r>
            <a:endParaRPr lang="en-US" altLang="zh-CN" sz="2400" b="1">
              <a:latin typeface="Arial" panose="020B0604020202020204" pitchFamily="34" charset="0"/>
            </a:endParaRPr>
          </a:p>
        </p:txBody>
      </p:sp>
      <p:sp>
        <p:nvSpPr>
          <p:cNvPr id="44037" name="文本框 44036"/>
          <p:cNvSpPr txBox="1"/>
          <p:nvPr/>
        </p:nvSpPr>
        <p:spPr>
          <a:xfrm>
            <a:off x="4648200" y="3276600"/>
            <a:ext cx="4105275" cy="822325"/>
          </a:xfrm>
          <a:prstGeom prst="rect">
            <a:avLst/>
          </a:prstGeom>
          <a:noFill/>
          <a:ln w="9525">
            <a:noFill/>
          </a:ln>
        </p:spPr>
        <p:txBody>
          <a:bodyPr>
            <a:spAutoFit/>
          </a:bodyPr>
          <a:p>
            <a:pPr>
              <a:spcBef>
                <a:spcPct val="50000"/>
              </a:spcBef>
            </a:pPr>
            <a:r>
              <a:rPr lang="zh-CN" altLang="en-US" sz="2400" b="1" dirty="0">
                <a:latin typeface="Arial" panose="020B0604020202020204" pitchFamily="34" charset="0"/>
                <a:ea typeface="微软雅黑" panose="020B0503020204020204" pitchFamily="34" charset="-122"/>
              </a:rPr>
              <a:t>英文：</a:t>
            </a:r>
            <a:r>
              <a:rPr lang="en-US" altLang="zh-CN" sz="2400" b="1">
                <a:latin typeface="Arial" panose="020B0604020202020204" pitchFamily="34" charset="0"/>
              </a:rPr>
              <a:t>Capability Maturity Model Integration</a:t>
            </a:r>
            <a:endParaRPr lang="en-US" altLang="zh-CN" sz="2400" b="1">
              <a:latin typeface="Arial" panose="020B0604020202020204" pitchFamily="34" charset="0"/>
            </a:endParaRPr>
          </a:p>
        </p:txBody>
      </p:sp>
      <p:sp>
        <p:nvSpPr>
          <p:cNvPr id="44041" name="文本框 44040"/>
          <p:cNvSpPr txBox="1"/>
          <p:nvPr/>
        </p:nvSpPr>
        <p:spPr>
          <a:xfrm>
            <a:off x="4648200" y="4724400"/>
            <a:ext cx="4495800" cy="701675"/>
          </a:xfrm>
          <a:prstGeom prst="rect">
            <a:avLst/>
          </a:prstGeom>
          <a:noFill/>
          <a:ln w="9525">
            <a:noFill/>
          </a:ln>
        </p:spPr>
        <p:txBody>
          <a:bodyPr>
            <a:spAutoFit/>
          </a:bodyPr>
          <a:p>
            <a:pPr>
              <a:spcBef>
                <a:spcPct val="50000"/>
              </a:spcBef>
            </a:pPr>
            <a:r>
              <a:rPr lang="zh-CN" altLang="en-US" sz="2400" b="1" dirty="0">
                <a:latin typeface="Arial" panose="020B0604020202020204" pitchFamily="34" charset="0"/>
                <a:ea typeface="微软雅黑" panose="020B0503020204020204" pitchFamily="34" charset="-122"/>
              </a:rPr>
              <a:t>中文：能力成熟度</a:t>
            </a:r>
            <a:r>
              <a:rPr lang="zh-CN" altLang="en-US" sz="4000" b="1" dirty="0">
                <a:solidFill>
                  <a:srgbClr val="CC0000"/>
                </a:solidFill>
                <a:latin typeface="Arial" panose="020B0604020202020204" pitchFamily="34" charset="0"/>
                <a:ea typeface="微软雅黑" panose="020B0503020204020204" pitchFamily="34" charset="-122"/>
              </a:rPr>
              <a:t>集成</a:t>
            </a:r>
            <a:r>
              <a:rPr lang="zh-CN" altLang="en-US" sz="2400" b="1" dirty="0">
                <a:latin typeface="Arial" panose="020B0604020202020204" pitchFamily="34" charset="0"/>
                <a:ea typeface="微软雅黑" panose="020B0503020204020204" pitchFamily="34" charset="-122"/>
              </a:rPr>
              <a:t>模型</a:t>
            </a:r>
            <a:endParaRPr lang="zh-CN" altLang="en-US" sz="2400" b="1" dirty="0">
              <a:latin typeface="Arial" panose="020B0604020202020204" pitchFamily="34" charset="0"/>
              <a:ea typeface="微软雅黑" panose="020B0503020204020204" pitchFamily="34" charset="-122"/>
            </a:endParaRPr>
          </a:p>
        </p:txBody>
      </p:sp>
      <p:sp>
        <p:nvSpPr>
          <p:cNvPr id="44042" name="直接连接符 44041"/>
          <p:cNvSpPr/>
          <p:nvPr/>
        </p:nvSpPr>
        <p:spPr>
          <a:xfrm>
            <a:off x="4343400" y="0"/>
            <a:ext cx="0" cy="6858000"/>
          </a:xfrm>
          <a:prstGeom prst="line">
            <a:avLst/>
          </a:prstGeom>
          <a:ln w="22225" cap="flat" cmpd="sng">
            <a:solidFill>
              <a:schemeClr val="tx1"/>
            </a:solidFill>
            <a:prstDash val="solid"/>
            <a:headEnd type="none" w="med" len="med"/>
            <a:tailEnd type="none" w="med" len="med"/>
          </a:ln>
        </p:spPr>
      </p:sp>
      <p:grpSp>
        <p:nvGrpSpPr>
          <p:cNvPr id="44046" name="组合 44045"/>
          <p:cNvGrpSpPr/>
          <p:nvPr/>
        </p:nvGrpSpPr>
        <p:grpSpPr>
          <a:xfrm>
            <a:off x="4800600" y="5867400"/>
            <a:ext cx="1981200" cy="685800"/>
            <a:chOff x="3024" y="3696"/>
            <a:chExt cx="1248" cy="432"/>
          </a:xfrm>
        </p:grpSpPr>
        <p:sp>
          <p:nvSpPr>
            <p:cNvPr id="44044" name="圆角矩形标注 44043"/>
            <p:cNvSpPr/>
            <p:nvPr/>
          </p:nvSpPr>
          <p:spPr>
            <a:xfrm>
              <a:off x="3024" y="3696"/>
              <a:ext cx="1248" cy="432"/>
            </a:xfrm>
            <a:prstGeom prst="wedgeRoundRectCallout">
              <a:avLst>
                <a:gd name="adj1" fmla="val 81889"/>
                <a:gd name="adj2" fmla="val -144907"/>
                <a:gd name="adj3" fmla="val 16667"/>
              </a:avLst>
            </a:prstGeom>
            <a:solidFill>
              <a:schemeClr val="bg1"/>
            </a:solidFill>
            <a:ln w="9525" cap="flat" cmpd="sng">
              <a:solidFill>
                <a:schemeClr val="tx1"/>
              </a:solidFill>
              <a:prstDash val="solid"/>
              <a:miter/>
              <a:headEnd type="none" w="med" len="med"/>
              <a:tailEnd type="none" w="med" len="med"/>
            </a:ln>
          </p:spPr>
          <p:txBody>
            <a:bodyPr/>
            <a:p>
              <a:pPr algn="ctr"/>
              <a:endParaRPr dirty="0">
                <a:latin typeface="Arial" panose="020B0604020202020204" pitchFamily="34" charset="0"/>
              </a:endParaRPr>
            </a:p>
          </p:txBody>
        </p:sp>
        <p:sp>
          <p:nvSpPr>
            <p:cNvPr id="44045" name="文本框 44044"/>
            <p:cNvSpPr txBox="1"/>
            <p:nvPr/>
          </p:nvSpPr>
          <p:spPr>
            <a:xfrm>
              <a:off x="3120" y="3778"/>
              <a:ext cx="1034" cy="250"/>
            </a:xfrm>
            <a:prstGeom prst="rect">
              <a:avLst/>
            </a:prstGeom>
            <a:noFill/>
            <a:ln w="9525">
              <a:noFill/>
            </a:ln>
          </p:spPr>
          <p:txBody>
            <a:bodyPr wrap="none" anchor="t" anchorCtr="0">
              <a:spAutoFit/>
            </a:bodyPr>
            <a:p>
              <a:r>
                <a:rPr lang="zh-CN" altLang="en-US" sz="2000" b="1" dirty="0">
                  <a:latin typeface="微软雅黑" panose="020B0503020204020204" pitchFamily="34" charset="-122"/>
                  <a:ea typeface="微软雅黑" panose="020B0503020204020204" pitchFamily="34" charset="-122"/>
                </a:rPr>
                <a:t>与</a:t>
              </a:r>
              <a:r>
                <a:rPr lang="en-US" altLang="zh-CN" sz="2000" b="1">
                  <a:latin typeface="微软雅黑" panose="020B0503020204020204" pitchFamily="34" charset="-122"/>
                  <a:ea typeface="微软雅黑" panose="020B0503020204020204" pitchFamily="34" charset="-122"/>
                </a:rPr>
                <a:t>CMM</a:t>
              </a:r>
              <a:r>
                <a:rPr lang="zh-CN" altLang="en-US" sz="2000" b="1" dirty="0">
                  <a:latin typeface="微软雅黑" panose="020B0503020204020204" pitchFamily="34" charset="-122"/>
                  <a:ea typeface="微软雅黑" panose="020B0503020204020204" pitchFamily="34" charset="-122"/>
                </a:rPr>
                <a:t>区别</a:t>
              </a:r>
              <a:endParaRPr lang="zh-CN" altLang="en-US" sz="2000"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6"/>
                                        </p:tgtEl>
                                        <p:attrNameLst>
                                          <p:attrName>style.visibility</p:attrName>
                                        </p:attrNameLst>
                                      </p:cBhvr>
                                      <p:to>
                                        <p:strVal val="visible"/>
                                      </p:to>
                                    </p:set>
                                    <p:anim calcmode="lin" valueType="num">
                                      <p:cBhvr additive="base">
                                        <p:cTn id="7" dur="500" fill="hold"/>
                                        <p:tgtEl>
                                          <p:spTgt spid="44036"/>
                                        </p:tgtEl>
                                        <p:attrNameLst>
                                          <p:attrName>ppt_x</p:attrName>
                                        </p:attrNameLst>
                                      </p:cBhvr>
                                      <p:tavLst>
                                        <p:tav tm="0">
                                          <p:val>
                                            <p:strVal val="#ppt_x"/>
                                          </p:val>
                                        </p:tav>
                                        <p:tav tm="100000">
                                          <p:val>
                                            <p:strVal val="#ppt_x"/>
                                          </p:val>
                                        </p:tav>
                                      </p:tavLst>
                                    </p:anim>
                                    <p:anim calcmode="lin" valueType="num">
                                      <p:cBhvr additive="base">
                                        <p:cTn id="8" dur="500" fill="hold"/>
                                        <p:tgtEl>
                                          <p:spTgt spid="440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4037"/>
                                        </p:tgtEl>
                                        <p:attrNameLst>
                                          <p:attrName>style.visibility</p:attrName>
                                        </p:attrNameLst>
                                      </p:cBhvr>
                                      <p:to>
                                        <p:strVal val="visible"/>
                                      </p:to>
                                    </p:set>
                                    <p:animEffect transition="in" filter="wipe(down)">
                                      <p:cBhvr>
                                        <p:cTn id="13" dur="500"/>
                                        <p:tgtEl>
                                          <p:spTgt spid="440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4041"/>
                                        </p:tgtEl>
                                        <p:attrNameLst>
                                          <p:attrName>style.visibility</p:attrName>
                                        </p:attrNameLst>
                                      </p:cBhvr>
                                      <p:to>
                                        <p:strVal val="visible"/>
                                      </p:to>
                                    </p:set>
                                    <p:animEffect transition="in" filter="wipe(down)">
                                      <p:cBhvr>
                                        <p:cTn id="18" dur="500"/>
                                        <p:tgtEl>
                                          <p:spTgt spid="4404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4046"/>
                                        </p:tgtEl>
                                        <p:attrNameLst>
                                          <p:attrName>style.visibility</p:attrName>
                                        </p:attrNameLst>
                                      </p:cBhvr>
                                      <p:to>
                                        <p:strVal val="visible"/>
                                      </p:to>
                                    </p:set>
                                    <p:animEffect transition="in" filter="wipe(down)">
                                      <p:cBhvr>
                                        <p:cTn id="23" dur="500"/>
                                        <p:tgtEl>
                                          <p:spTgt spid="44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6" grpId="0"/>
      <p:bldP spid="44037" grpId="0"/>
      <p:bldP spid="44041"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35170" name="标题 135169"/>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zh-CN" altLang="en-US" sz="3600" b="1" dirty="0">
                <a:ea typeface="微软雅黑" panose="020B0503020204020204" pitchFamily="34" charset="-122"/>
              </a:rPr>
              <a:t>影响范围</a:t>
            </a:r>
            <a:endParaRPr lang="zh-CN" altLang="en-US" sz="3600" b="1" dirty="0">
              <a:ea typeface="微软雅黑" panose="020B0503020204020204" pitchFamily="34" charset="-122"/>
            </a:endParaRPr>
          </a:p>
        </p:txBody>
      </p:sp>
      <p:grpSp>
        <p:nvGrpSpPr>
          <p:cNvPr id="135171" name="组合 135170"/>
          <p:cNvGrpSpPr/>
          <p:nvPr/>
        </p:nvGrpSpPr>
        <p:grpSpPr>
          <a:xfrm>
            <a:off x="822325" y="1876425"/>
            <a:ext cx="1912938" cy="3605213"/>
            <a:chOff x="513" y="998"/>
            <a:chExt cx="1109" cy="2271"/>
          </a:xfrm>
        </p:grpSpPr>
        <p:sp>
          <p:nvSpPr>
            <p:cNvPr id="135172" name="任意多边形 135171"/>
            <p:cNvSpPr/>
            <p:nvPr/>
          </p:nvSpPr>
          <p:spPr>
            <a:xfrm flipV="1">
              <a:off x="683" y="2087"/>
              <a:ext cx="933" cy="1182"/>
            </a:xfrm>
            <a:custGeom>
              <a:avLst/>
              <a:gdLst/>
              <a:ahLst/>
              <a:cxnLst/>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alpha val="100000"/>
              </a:schemeClr>
            </a:solidFill>
            <a:ln w="9525">
              <a:noFill/>
            </a:ln>
          </p:spPr>
          <p:txBody>
            <a:bodyPr/>
            <a:p>
              <a:endParaRPr lang="zh-CN" altLang="en-US"/>
            </a:p>
          </p:txBody>
        </p:sp>
        <p:sp>
          <p:nvSpPr>
            <p:cNvPr id="135173" name="任意多边形 135172"/>
            <p:cNvSpPr/>
            <p:nvPr/>
          </p:nvSpPr>
          <p:spPr>
            <a:xfrm rot="-5400000">
              <a:off x="917" y="1548"/>
              <a:ext cx="301" cy="1109"/>
            </a:xfrm>
            <a:custGeom>
              <a:avLst/>
              <a:gdLst/>
              <a:ahLst/>
              <a:cxnLst/>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1">
                <a:alpha val="100000"/>
              </a:schemeClr>
            </a:solidFill>
            <a:ln w="9525">
              <a:noFill/>
            </a:ln>
          </p:spPr>
          <p:txBody>
            <a:bodyPr/>
            <a:p>
              <a:endParaRPr lang="zh-CN" altLang="en-US"/>
            </a:p>
          </p:txBody>
        </p:sp>
        <p:sp>
          <p:nvSpPr>
            <p:cNvPr id="135174" name="任意多边形 135173"/>
            <p:cNvSpPr/>
            <p:nvPr/>
          </p:nvSpPr>
          <p:spPr>
            <a:xfrm>
              <a:off x="677" y="998"/>
              <a:ext cx="933" cy="1182"/>
            </a:xfrm>
            <a:custGeom>
              <a:avLst/>
              <a:gdLst/>
              <a:ahLst/>
              <a:cxnLst/>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alpha val="100000"/>
              </a:schemeClr>
            </a:solidFill>
            <a:ln w="9525">
              <a:noFill/>
            </a:ln>
          </p:spPr>
          <p:txBody>
            <a:bodyPr/>
            <a:p>
              <a:endParaRPr lang="zh-CN" altLang="en-US"/>
            </a:p>
          </p:txBody>
        </p:sp>
      </p:grpSp>
      <p:sp>
        <p:nvSpPr>
          <p:cNvPr id="135175" name="圆角矩形 135174"/>
          <p:cNvSpPr/>
          <p:nvPr/>
        </p:nvSpPr>
        <p:spPr>
          <a:xfrm>
            <a:off x="3408363" y="3030538"/>
            <a:ext cx="5457825" cy="1304925"/>
          </a:xfrm>
          <a:prstGeom prst="roundRect">
            <a:avLst>
              <a:gd name="adj" fmla="val 11505"/>
            </a:avLst>
          </a:prstGeom>
          <a:gradFill rotWithShape="1">
            <a:gsLst>
              <a:gs pos="0">
                <a:schemeClr val="folHlink"/>
              </a:gs>
              <a:gs pos="100000">
                <a:schemeClr val="folHlink">
                  <a:gamma/>
                  <a:shade val="46275"/>
                  <a:invGamma/>
                  <a:alpha val="0"/>
                </a:schemeClr>
              </a:gs>
            </a:gsLst>
            <a:lin ang="0" scaled="1"/>
            <a:tileRect/>
          </a:gradFill>
          <a:ln w="6350">
            <a:noFill/>
          </a:ln>
        </p:spPr>
        <p:txBody>
          <a:bodyPr/>
          <a:p>
            <a:endParaRPr lang="zh-CN" altLang="en-US"/>
          </a:p>
        </p:txBody>
      </p:sp>
      <p:sp>
        <p:nvSpPr>
          <p:cNvPr id="135176" name="右箭头 135175"/>
          <p:cNvSpPr/>
          <p:nvPr/>
        </p:nvSpPr>
        <p:spPr>
          <a:xfrm>
            <a:off x="4287838" y="3476625"/>
            <a:ext cx="376237" cy="344488"/>
          </a:xfrm>
          <a:prstGeom prst="rightArrow">
            <a:avLst>
              <a:gd name="adj1" fmla="val 50000"/>
              <a:gd name="adj2" fmla="val 45506"/>
            </a:avLst>
          </a:prstGeom>
          <a:solidFill>
            <a:srgbClr val="FEFEFE"/>
          </a:solidFill>
          <a:ln w="9525">
            <a:noFill/>
          </a:ln>
        </p:spPr>
        <p:txBody>
          <a:bodyPr/>
          <a:p>
            <a:endParaRPr lang="zh-CN" altLang="en-US"/>
          </a:p>
        </p:txBody>
      </p:sp>
      <p:sp>
        <p:nvSpPr>
          <p:cNvPr id="135177" name="圆角矩形 135176"/>
          <p:cNvSpPr/>
          <p:nvPr/>
        </p:nvSpPr>
        <p:spPr>
          <a:xfrm>
            <a:off x="3446463" y="4552950"/>
            <a:ext cx="5422900" cy="1314450"/>
          </a:xfrm>
          <a:prstGeom prst="roundRect">
            <a:avLst>
              <a:gd name="adj" fmla="val 11505"/>
            </a:avLst>
          </a:prstGeom>
          <a:gradFill rotWithShape="1">
            <a:gsLst>
              <a:gs pos="0">
                <a:schemeClr val="accent2"/>
              </a:gs>
              <a:gs pos="100000">
                <a:schemeClr val="accent2">
                  <a:gamma/>
                  <a:shade val="46275"/>
                  <a:invGamma/>
                  <a:alpha val="0"/>
                </a:schemeClr>
              </a:gs>
            </a:gsLst>
            <a:lin ang="0" scaled="1"/>
            <a:tileRect/>
          </a:gradFill>
          <a:ln w="6350">
            <a:noFill/>
          </a:ln>
        </p:spPr>
        <p:txBody>
          <a:bodyPr/>
          <a:p>
            <a:endParaRPr lang="zh-CN" altLang="en-US"/>
          </a:p>
        </p:txBody>
      </p:sp>
      <p:sp>
        <p:nvSpPr>
          <p:cNvPr id="135178" name="右箭头 135177"/>
          <p:cNvSpPr/>
          <p:nvPr/>
        </p:nvSpPr>
        <p:spPr>
          <a:xfrm>
            <a:off x="4260850" y="5018088"/>
            <a:ext cx="376238" cy="347662"/>
          </a:xfrm>
          <a:prstGeom prst="rightArrow">
            <a:avLst>
              <a:gd name="adj1" fmla="val 50000"/>
              <a:gd name="adj2" fmla="val 45091"/>
            </a:avLst>
          </a:prstGeom>
          <a:solidFill>
            <a:srgbClr val="FEFEFE"/>
          </a:solidFill>
          <a:ln w="9525">
            <a:noFill/>
          </a:ln>
        </p:spPr>
        <p:txBody>
          <a:bodyPr/>
          <a:p>
            <a:endParaRPr lang="zh-CN" altLang="en-US"/>
          </a:p>
        </p:txBody>
      </p:sp>
      <p:sp>
        <p:nvSpPr>
          <p:cNvPr id="135179" name="圆角矩形 135178"/>
          <p:cNvSpPr/>
          <p:nvPr/>
        </p:nvSpPr>
        <p:spPr>
          <a:xfrm>
            <a:off x="3408363" y="1535113"/>
            <a:ext cx="5457825" cy="1304925"/>
          </a:xfrm>
          <a:prstGeom prst="roundRect">
            <a:avLst>
              <a:gd name="adj" fmla="val 11505"/>
            </a:avLst>
          </a:prstGeom>
          <a:gradFill rotWithShape="1">
            <a:gsLst>
              <a:gs pos="0">
                <a:schemeClr val="hlink">
                  <a:alpha val="80000"/>
                </a:schemeClr>
              </a:gs>
              <a:gs pos="100000">
                <a:schemeClr val="hlink">
                  <a:gamma/>
                  <a:shade val="46275"/>
                  <a:invGamma/>
                  <a:alpha val="0"/>
                </a:schemeClr>
              </a:gs>
            </a:gsLst>
            <a:lin ang="0" scaled="1"/>
            <a:tileRect/>
          </a:gradFill>
          <a:ln w="6350">
            <a:noFill/>
          </a:ln>
        </p:spPr>
        <p:txBody>
          <a:bodyPr/>
          <a:p>
            <a:endParaRPr lang="zh-CN" altLang="en-US"/>
          </a:p>
        </p:txBody>
      </p:sp>
      <p:sp>
        <p:nvSpPr>
          <p:cNvPr id="135180" name="右箭头 135179"/>
          <p:cNvSpPr/>
          <p:nvPr/>
        </p:nvSpPr>
        <p:spPr>
          <a:xfrm>
            <a:off x="4268788" y="1981200"/>
            <a:ext cx="376237" cy="344488"/>
          </a:xfrm>
          <a:prstGeom prst="rightArrow">
            <a:avLst>
              <a:gd name="adj1" fmla="val 50000"/>
              <a:gd name="adj2" fmla="val 45506"/>
            </a:avLst>
          </a:prstGeom>
          <a:solidFill>
            <a:srgbClr val="FEFEFE"/>
          </a:solidFill>
          <a:ln w="9525">
            <a:noFill/>
          </a:ln>
        </p:spPr>
        <p:txBody>
          <a:bodyPr/>
          <a:p>
            <a:endParaRPr lang="zh-CN" altLang="en-US"/>
          </a:p>
        </p:txBody>
      </p:sp>
      <p:sp>
        <p:nvSpPr>
          <p:cNvPr id="135181" name="圆角矩形 135180"/>
          <p:cNvSpPr/>
          <p:nvPr/>
        </p:nvSpPr>
        <p:spPr>
          <a:xfrm>
            <a:off x="2825750" y="1519238"/>
            <a:ext cx="1628775" cy="1298575"/>
          </a:xfrm>
          <a:prstGeom prst="roundRect">
            <a:avLst>
              <a:gd name="adj" fmla="val 11921"/>
            </a:avLst>
          </a:prstGeom>
          <a:gradFill rotWithShape="1">
            <a:gsLst>
              <a:gs pos="0">
                <a:schemeClr val="hlink"/>
              </a:gs>
              <a:gs pos="100000">
                <a:schemeClr val="hlink">
                  <a:gamma/>
                  <a:shade val="69804"/>
                  <a:invGamma/>
                </a:schemeClr>
              </a:gs>
            </a:gsLst>
            <a:lin ang="5400000" scaled="1"/>
            <a:tileRect/>
          </a:grad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p>
            <a:endParaRPr lang="zh-CN" altLang="en-US"/>
          </a:p>
        </p:txBody>
      </p:sp>
      <p:sp>
        <p:nvSpPr>
          <p:cNvPr id="135182" name="任意多边形 135181"/>
          <p:cNvSpPr/>
          <p:nvPr/>
        </p:nvSpPr>
        <p:spPr>
          <a:xfrm>
            <a:off x="2889250" y="1584325"/>
            <a:ext cx="811213" cy="649288"/>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8627"/>
                  <a:invGamma/>
                  <a:alpha val="100000"/>
                </a:schemeClr>
              </a:gs>
              <a:gs pos="50000">
                <a:schemeClr val="hlink">
                  <a:alpha val="0"/>
                </a:schemeClr>
              </a:gs>
              <a:gs pos="100000">
                <a:schemeClr val="hlink">
                  <a:gamma/>
                  <a:tint val="48627"/>
                  <a:invGamma/>
                  <a:alpha val="100000"/>
                </a:schemeClr>
              </a:gs>
            </a:gsLst>
            <a:lin ang="2700000" scaled="1"/>
            <a:tileRect/>
          </a:gradFill>
          <a:ln w="0">
            <a:noFill/>
          </a:ln>
        </p:spPr>
        <p:txBody>
          <a:bodyPr/>
          <a:p>
            <a:endParaRPr lang="zh-CN" altLang="en-US"/>
          </a:p>
        </p:txBody>
      </p:sp>
      <p:sp>
        <p:nvSpPr>
          <p:cNvPr id="135183" name="圆角矩形 135182"/>
          <p:cNvSpPr/>
          <p:nvPr/>
        </p:nvSpPr>
        <p:spPr>
          <a:xfrm>
            <a:off x="2838450" y="3021013"/>
            <a:ext cx="1628775" cy="1298575"/>
          </a:xfrm>
          <a:prstGeom prst="roundRect">
            <a:avLst>
              <a:gd name="adj" fmla="val 11921"/>
            </a:avLst>
          </a:prstGeom>
          <a:gradFill rotWithShape="1">
            <a:gsLst>
              <a:gs pos="0">
                <a:schemeClr val="folHlink"/>
              </a:gs>
              <a:gs pos="100000">
                <a:schemeClr val="folHlink">
                  <a:gamma/>
                  <a:shade val="69804"/>
                  <a:invGamma/>
                </a:schemeClr>
              </a:gs>
            </a:gsLst>
            <a:lin ang="5400000" scaled="1"/>
            <a:tileRect/>
          </a:grad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p>
            <a:endParaRPr lang="zh-CN" altLang="en-US"/>
          </a:p>
        </p:txBody>
      </p:sp>
      <p:sp>
        <p:nvSpPr>
          <p:cNvPr id="135184" name="任意多边形 135183"/>
          <p:cNvSpPr/>
          <p:nvPr/>
        </p:nvSpPr>
        <p:spPr>
          <a:xfrm>
            <a:off x="2892425" y="3086100"/>
            <a:ext cx="811213" cy="649288"/>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alpha val="100000"/>
                </a:schemeClr>
              </a:gs>
              <a:gs pos="50000">
                <a:schemeClr val="folHlink">
                  <a:alpha val="0"/>
                </a:schemeClr>
              </a:gs>
              <a:gs pos="100000">
                <a:schemeClr val="folHlink">
                  <a:gamma/>
                  <a:tint val="48627"/>
                  <a:invGamma/>
                  <a:alpha val="100000"/>
                </a:schemeClr>
              </a:gs>
            </a:gsLst>
            <a:lin ang="2700000" scaled="1"/>
            <a:tileRect/>
          </a:gradFill>
          <a:ln w="0">
            <a:noFill/>
          </a:ln>
        </p:spPr>
        <p:txBody>
          <a:bodyPr/>
          <a:p>
            <a:endParaRPr lang="zh-CN" altLang="en-US"/>
          </a:p>
        </p:txBody>
      </p:sp>
      <p:sp>
        <p:nvSpPr>
          <p:cNvPr id="135185" name="圆角矩形 135184"/>
          <p:cNvSpPr/>
          <p:nvPr/>
        </p:nvSpPr>
        <p:spPr>
          <a:xfrm>
            <a:off x="2819400" y="4543425"/>
            <a:ext cx="1628775" cy="1298575"/>
          </a:xfrm>
          <a:prstGeom prst="roundRect">
            <a:avLst>
              <a:gd name="adj" fmla="val 11921"/>
            </a:avLst>
          </a:prstGeom>
          <a:gradFill rotWithShape="1">
            <a:gsLst>
              <a:gs pos="0">
                <a:schemeClr val="accent2"/>
              </a:gs>
              <a:gs pos="100000">
                <a:schemeClr val="accent2">
                  <a:gamma/>
                  <a:shade val="69804"/>
                  <a:invGamma/>
                </a:schemeClr>
              </a:gs>
            </a:gsLst>
            <a:lin ang="5400000" scaled="1"/>
            <a:tileRect/>
          </a:gradFill>
          <a:ln w="25400" cap="flat" cmpd="sng">
            <a:solidFill>
              <a:srgbClr val="FEFEFE"/>
            </a:solidFill>
            <a:prstDash val="solid"/>
            <a:headEnd type="none" w="med" len="med"/>
            <a:tailEnd type="none" w="med" len="med"/>
          </a:ln>
          <a:effectLst>
            <a:outerShdw dist="53882" dir="2699999" algn="ctr" rotWithShape="0">
              <a:srgbClr val="000000">
                <a:alpha val="50000"/>
              </a:srgbClr>
            </a:outerShdw>
          </a:effectLst>
        </p:spPr>
        <p:txBody>
          <a:bodyPr/>
          <a:p>
            <a:endParaRPr lang="zh-CN" altLang="en-US"/>
          </a:p>
        </p:txBody>
      </p:sp>
      <p:sp>
        <p:nvSpPr>
          <p:cNvPr id="135186" name="任意多边形 135185"/>
          <p:cNvSpPr/>
          <p:nvPr/>
        </p:nvSpPr>
        <p:spPr>
          <a:xfrm>
            <a:off x="2873375" y="4598988"/>
            <a:ext cx="811213" cy="649287"/>
          </a:xfrm>
          <a:custGeom>
            <a:avLst/>
            <a:gdLst/>
            <a:ahLst/>
            <a:cxnLst/>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alpha val="100000"/>
                </a:schemeClr>
              </a:gs>
              <a:gs pos="50000">
                <a:schemeClr val="accent2">
                  <a:alpha val="0"/>
                </a:schemeClr>
              </a:gs>
              <a:gs pos="100000">
                <a:schemeClr val="accent2">
                  <a:gamma/>
                  <a:tint val="48627"/>
                  <a:invGamma/>
                  <a:alpha val="100000"/>
                </a:schemeClr>
              </a:gs>
            </a:gsLst>
            <a:lin ang="2700000" scaled="1"/>
            <a:tileRect/>
          </a:gradFill>
          <a:ln w="0">
            <a:noFill/>
          </a:ln>
        </p:spPr>
        <p:txBody>
          <a:bodyPr/>
          <a:p>
            <a:endParaRPr lang="zh-CN" altLang="en-US"/>
          </a:p>
        </p:txBody>
      </p:sp>
      <p:pic>
        <p:nvPicPr>
          <p:cNvPr id="135187" name="图片 135186" descr="YG_circle001"/>
          <p:cNvPicPr>
            <a:picLocks noChangeAspect="1"/>
          </p:cNvPicPr>
          <p:nvPr/>
        </p:nvPicPr>
        <p:blipFill>
          <a:blip r:embed="rId1"/>
          <a:stretch>
            <a:fillRect/>
          </a:stretch>
        </p:blipFill>
        <p:spPr>
          <a:xfrm>
            <a:off x="242888" y="2695575"/>
            <a:ext cx="1882775" cy="1879600"/>
          </a:xfrm>
          <a:prstGeom prst="rect">
            <a:avLst/>
          </a:prstGeom>
          <a:noFill/>
          <a:ln w="9525">
            <a:noFill/>
          </a:ln>
        </p:spPr>
      </p:pic>
      <p:sp>
        <p:nvSpPr>
          <p:cNvPr id="135188" name="文本框 135187"/>
          <p:cNvSpPr txBox="1"/>
          <p:nvPr/>
        </p:nvSpPr>
        <p:spPr>
          <a:xfrm>
            <a:off x="4572000" y="1676400"/>
            <a:ext cx="4267200" cy="1069975"/>
          </a:xfrm>
          <a:prstGeom prst="rect">
            <a:avLst/>
          </a:prstGeom>
          <a:noFill/>
          <a:ln w="9525">
            <a:noFill/>
          </a:ln>
        </p:spPr>
        <p:txBody>
          <a:bodyPr>
            <a:spAutoFit/>
          </a:bodyPr>
          <a:p>
            <a:pPr>
              <a:lnSpc>
                <a:spcPct val="80000"/>
              </a:lnSpc>
              <a:spcBef>
                <a:spcPct val="20000"/>
              </a:spcBef>
              <a:buChar char="•"/>
            </a:pPr>
            <a:r>
              <a:rPr lang="zh-CN" altLang="en-US" sz="2000" b="1" dirty="0">
                <a:latin typeface="Arial" panose="020B0604020202020204" pitchFamily="34" charset="0"/>
                <a:ea typeface="微软雅黑" panose="020B0503020204020204" pitchFamily="34" charset="-122"/>
              </a:rPr>
              <a:t>业务范围：可以以某一个业务单位（比如政务或者烟草可以单独过）过</a:t>
            </a:r>
            <a:r>
              <a:rPr lang="en-US" altLang="zh-CN" sz="2000" b="1">
                <a:latin typeface="Arial" panose="020B0604020202020204" pitchFamily="34" charset="0"/>
                <a:ea typeface="微软雅黑" panose="020B0503020204020204" pitchFamily="34" charset="-122"/>
              </a:rPr>
              <a:t>CMMI5</a:t>
            </a:r>
            <a:r>
              <a:rPr lang="zh-CN" altLang="en-US" sz="2000" b="1" dirty="0">
                <a:latin typeface="Arial" panose="020B0604020202020204" pitchFamily="34" charset="0"/>
                <a:ea typeface="微软雅黑" panose="020B0503020204020204" pitchFamily="34" charset="-122"/>
              </a:rPr>
              <a:t>，也可以以公司范围过（必须覆盖所有的业务项目）；</a:t>
            </a:r>
            <a:endParaRPr lang="zh-CN" altLang="en-US" sz="2000" b="1" dirty="0">
              <a:latin typeface="Arial" panose="020B0604020202020204" pitchFamily="34" charset="0"/>
              <a:ea typeface="微软雅黑" panose="020B0503020204020204" pitchFamily="34" charset="-122"/>
            </a:endParaRPr>
          </a:p>
        </p:txBody>
      </p:sp>
      <p:sp>
        <p:nvSpPr>
          <p:cNvPr id="135189" name="文本框 135188"/>
          <p:cNvSpPr txBox="1"/>
          <p:nvPr/>
        </p:nvSpPr>
        <p:spPr>
          <a:xfrm>
            <a:off x="4678363" y="3243263"/>
            <a:ext cx="4237037" cy="1006475"/>
          </a:xfrm>
          <a:prstGeom prst="rect">
            <a:avLst/>
          </a:prstGeom>
          <a:noFill/>
          <a:ln w="9525">
            <a:noFill/>
          </a:ln>
        </p:spPr>
        <p:txBody>
          <a:bodyPr>
            <a:spAutoFit/>
          </a:bodyPr>
          <a:p>
            <a:pPr eaLnBrk="0" hangingPunct="0"/>
            <a:r>
              <a:rPr lang="zh-CN" altLang="en-US" sz="2000" b="1" dirty="0">
                <a:latin typeface="Arial" panose="020B0604020202020204" pitchFamily="34" charset="0"/>
                <a:ea typeface="微软雅黑" panose="020B0503020204020204" pitchFamily="34" charset="-122"/>
              </a:rPr>
              <a:t>人员：参与项目人数至少覆盖业务范围总人数的一半以上；</a:t>
            </a:r>
            <a:endParaRPr lang="zh-CN" altLang="en-US" sz="2000" b="1" dirty="0">
              <a:latin typeface="Arial" panose="020B0604020202020204" pitchFamily="34" charset="0"/>
              <a:ea typeface="微软雅黑" panose="020B0503020204020204" pitchFamily="34" charset="-122"/>
            </a:endParaRPr>
          </a:p>
          <a:p>
            <a:pPr eaLnBrk="0" hangingPunct="0"/>
            <a:r>
              <a:rPr lang="en-US" altLang="zh-CN" sz="2000" b="1">
                <a:latin typeface="Arial" panose="020B0604020202020204" pitchFamily="34" charset="0"/>
                <a:ea typeface="微软雅黑" panose="020B0503020204020204" pitchFamily="34" charset="-122"/>
              </a:rPr>
              <a:t>QA</a:t>
            </a:r>
            <a:r>
              <a:rPr lang="zh-CN" altLang="en-US" sz="2000" b="1" dirty="0">
                <a:latin typeface="Arial" panose="020B0604020202020204" pitchFamily="34" charset="0"/>
                <a:ea typeface="微软雅黑" panose="020B0503020204020204" pitchFamily="34" charset="-122"/>
              </a:rPr>
              <a:t>：</a:t>
            </a:r>
            <a:r>
              <a:rPr lang="en-US" altLang="zh-CN" sz="2000" b="1">
                <a:latin typeface="Arial" panose="020B0604020202020204" pitchFamily="34" charset="0"/>
                <a:ea typeface="微软雅黑" panose="020B0503020204020204" pitchFamily="34" charset="-122"/>
              </a:rPr>
              <a:t>25-40</a:t>
            </a:r>
            <a:r>
              <a:rPr lang="zh-CN" altLang="en-US" sz="2000" b="1" dirty="0">
                <a:latin typeface="Arial" panose="020B0604020202020204" pitchFamily="34" charset="0"/>
                <a:ea typeface="微软雅黑" panose="020B0503020204020204" pitchFamily="34" charset="-122"/>
              </a:rPr>
              <a:t>人配一名专职的</a:t>
            </a:r>
            <a:r>
              <a:rPr lang="en-US" altLang="zh-CN" sz="2000" b="1">
                <a:latin typeface="Arial" panose="020B0604020202020204" pitchFamily="34" charset="0"/>
                <a:ea typeface="微软雅黑" panose="020B0503020204020204" pitchFamily="34" charset="-122"/>
              </a:rPr>
              <a:t>QA</a:t>
            </a:r>
            <a:endParaRPr lang="en-US" altLang="zh-CN" sz="2000" b="1">
              <a:latin typeface="Arial" panose="020B0604020202020204" pitchFamily="34" charset="0"/>
              <a:ea typeface="微软雅黑" panose="020B0503020204020204" pitchFamily="34" charset="-122"/>
            </a:endParaRPr>
          </a:p>
        </p:txBody>
      </p:sp>
      <p:sp>
        <p:nvSpPr>
          <p:cNvPr id="135190" name="文本框 135189"/>
          <p:cNvSpPr txBox="1"/>
          <p:nvPr/>
        </p:nvSpPr>
        <p:spPr>
          <a:xfrm>
            <a:off x="4572000" y="4572000"/>
            <a:ext cx="4572000" cy="1311275"/>
          </a:xfrm>
          <a:prstGeom prst="rect">
            <a:avLst/>
          </a:prstGeom>
          <a:noFill/>
          <a:ln w="9525">
            <a:noFill/>
          </a:ln>
        </p:spPr>
        <p:txBody>
          <a:bodyPr>
            <a:spAutoFit/>
          </a:bodyPr>
          <a:p>
            <a:pPr eaLnBrk="0" hangingPunct="0"/>
            <a:r>
              <a:rPr lang="zh-CN" altLang="en-US" sz="2000" b="1" dirty="0">
                <a:latin typeface="Arial" panose="020B0604020202020204" pitchFamily="34" charset="0"/>
                <a:ea typeface="微软雅黑" panose="020B0503020204020204" pitchFamily="34" charset="-122"/>
              </a:rPr>
              <a:t>设立</a:t>
            </a:r>
            <a:r>
              <a:rPr lang="en-US" altLang="zh-CN" sz="2000" b="1">
                <a:latin typeface="Arial" panose="020B0604020202020204" pitchFamily="34" charset="0"/>
                <a:ea typeface="微软雅黑" panose="020B0503020204020204" pitchFamily="34" charset="-122"/>
              </a:rPr>
              <a:t>EPG</a:t>
            </a:r>
            <a:r>
              <a:rPr lang="zh-CN" altLang="en-US" sz="2000" b="1" dirty="0">
                <a:latin typeface="Arial" panose="020B0604020202020204" pitchFamily="34" charset="0"/>
                <a:ea typeface="微软雅黑" panose="020B0503020204020204" pitchFamily="34" charset="-122"/>
              </a:rPr>
              <a:t>，至少包括一名公司高层管理者，一名专职</a:t>
            </a:r>
            <a:r>
              <a:rPr lang="en-US" altLang="zh-CN" sz="2000" b="1">
                <a:latin typeface="Arial" panose="020B0604020202020204" pitchFamily="34" charset="0"/>
                <a:ea typeface="微软雅黑" panose="020B0503020204020204" pitchFamily="34" charset="-122"/>
              </a:rPr>
              <a:t>EPG</a:t>
            </a:r>
            <a:r>
              <a:rPr lang="zh-CN" altLang="en-US" sz="2000" b="1" dirty="0">
                <a:latin typeface="Arial" panose="020B0604020202020204" pitchFamily="34" charset="0"/>
                <a:ea typeface="微软雅黑" panose="020B0503020204020204" pitchFamily="34" charset="-122"/>
              </a:rPr>
              <a:t>组长，</a:t>
            </a:r>
            <a:r>
              <a:rPr lang="en-US" altLang="zh-CN" sz="2000" b="1">
                <a:latin typeface="Arial" panose="020B0604020202020204" pitchFamily="34" charset="0"/>
                <a:ea typeface="微软雅黑" panose="020B0503020204020204" pitchFamily="34" charset="-122"/>
              </a:rPr>
              <a:t>EPG</a:t>
            </a:r>
            <a:r>
              <a:rPr lang="zh-CN" altLang="en-US" sz="2000" b="1" dirty="0">
                <a:latin typeface="Arial" panose="020B0604020202020204" pitchFamily="34" charset="0"/>
                <a:ea typeface="微软雅黑" panose="020B0503020204020204" pitchFamily="34" charset="-122"/>
              </a:rPr>
              <a:t>组兼职人员需要至少一名需求、设计、测试、配置、项目管理等方面的专家；</a:t>
            </a:r>
            <a:endParaRPr lang="zh-CN" altLang="en-US" sz="2000" b="1">
              <a:latin typeface="Arial" panose="020B0604020202020204" pitchFamily="34" charset="0"/>
              <a:ea typeface="微软雅黑" panose="020B0503020204020204" pitchFamily="34" charset="-122"/>
            </a:endParaRPr>
          </a:p>
        </p:txBody>
      </p:sp>
      <p:sp>
        <p:nvSpPr>
          <p:cNvPr id="135191" name="文本框 135190"/>
          <p:cNvSpPr txBox="1"/>
          <p:nvPr/>
        </p:nvSpPr>
        <p:spPr>
          <a:xfrm>
            <a:off x="407988" y="3348038"/>
            <a:ext cx="1573212" cy="366712"/>
          </a:xfrm>
          <a:prstGeom prst="rect">
            <a:avLst/>
          </a:prstGeom>
          <a:noFill/>
          <a:ln w="9525">
            <a:noFill/>
          </a:ln>
        </p:spPr>
        <p:txBody>
          <a:bodyPr>
            <a:spAutoFit/>
          </a:bodyPr>
          <a:p>
            <a:pPr algn="ctr" eaLnBrk="0" hangingPunct="0"/>
            <a:r>
              <a:rPr lang="zh-CN" altLang="en-US" b="1" dirty="0">
                <a:latin typeface="Arial" panose="020B0604020202020204" pitchFamily="34" charset="0"/>
                <a:cs typeface="Arial" panose="020B0604020202020204" pitchFamily="34" charset="0"/>
              </a:rPr>
              <a:t>影响范围</a:t>
            </a:r>
            <a:endParaRPr lang="zh-CN" altLang="en-US" b="1" dirty="0">
              <a:latin typeface="Arial" panose="020B0604020202020204" pitchFamily="34" charset="0"/>
              <a:ea typeface="Arial" panose="020B0604020202020204" pitchFamily="34" charset="0"/>
            </a:endParaRPr>
          </a:p>
        </p:txBody>
      </p:sp>
      <p:sp>
        <p:nvSpPr>
          <p:cNvPr id="135192" name="文本框 135191"/>
          <p:cNvSpPr txBox="1"/>
          <p:nvPr/>
        </p:nvSpPr>
        <p:spPr>
          <a:xfrm>
            <a:off x="2819400" y="1905000"/>
            <a:ext cx="1673225" cy="457200"/>
          </a:xfrm>
          <a:prstGeom prst="rect">
            <a:avLst/>
          </a:prstGeom>
          <a:noFill/>
          <a:ln w="9525">
            <a:noFill/>
          </a:ln>
        </p:spPr>
        <p:txBody>
          <a:bodyPr>
            <a:spAutoFit/>
          </a:bodyPr>
          <a:p>
            <a:pPr algn="ctr">
              <a:spcBef>
                <a:spcPct val="50000"/>
              </a:spcBef>
              <a:buNone/>
            </a:pPr>
            <a:r>
              <a:rPr lang="en-US" altLang="zh-CN" sz="2400" b="1">
                <a:solidFill>
                  <a:srgbClr val="FEFFFF"/>
                </a:solidFill>
                <a:latin typeface="Arial" panose="020B0604020202020204" pitchFamily="34" charset="0"/>
                <a:cs typeface="Arial" panose="020B0604020202020204" pitchFamily="34" charset="0"/>
              </a:rPr>
              <a:t> </a:t>
            </a:r>
            <a:r>
              <a:rPr lang="zh-CN" altLang="en-US" sz="2400" b="1" dirty="0">
                <a:solidFill>
                  <a:srgbClr val="FEFFFF"/>
                </a:solidFill>
                <a:latin typeface="Arial" panose="020B0604020202020204" pitchFamily="34" charset="0"/>
                <a:ea typeface="微软雅黑" panose="020B0503020204020204" pitchFamily="34" charset="-122"/>
              </a:rPr>
              <a:t>业务范围</a:t>
            </a:r>
            <a:endParaRPr lang="zh-CN" altLang="en-US" sz="2400" b="1" dirty="0">
              <a:solidFill>
                <a:srgbClr val="FEFFFF"/>
              </a:solidFill>
              <a:latin typeface="Arial" panose="020B0604020202020204" pitchFamily="34" charset="0"/>
              <a:ea typeface="微软雅黑" panose="020B0503020204020204" pitchFamily="34" charset="-122"/>
            </a:endParaRPr>
          </a:p>
        </p:txBody>
      </p:sp>
      <p:sp>
        <p:nvSpPr>
          <p:cNvPr id="135193" name="文本框 135192"/>
          <p:cNvSpPr txBox="1"/>
          <p:nvPr/>
        </p:nvSpPr>
        <p:spPr>
          <a:xfrm>
            <a:off x="2743200" y="3429000"/>
            <a:ext cx="1673225" cy="457200"/>
          </a:xfrm>
          <a:prstGeom prst="rect">
            <a:avLst/>
          </a:prstGeom>
          <a:noFill/>
          <a:ln w="9525">
            <a:noFill/>
          </a:ln>
        </p:spPr>
        <p:txBody>
          <a:bodyPr>
            <a:spAutoFit/>
          </a:bodyPr>
          <a:p>
            <a:pPr algn="ctr">
              <a:spcBef>
                <a:spcPct val="50000"/>
              </a:spcBef>
              <a:buNone/>
            </a:pPr>
            <a:r>
              <a:rPr lang="en-US" altLang="zh-CN" sz="2400" b="1">
                <a:solidFill>
                  <a:srgbClr val="FEFFFF"/>
                </a:solidFill>
                <a:latin typeface="Arial" panose="020B0604020202020204" pitchFamily="34" charset="0"/>
                <a:cs typeface="Arial" panose="020B0604020202020204" pitchFamily="34" charset="0"/>
              </a:rPr>
              <a:t> </a:t>
            </a:r>
            <a:r>
              <a:rPr lang="zh-CN" altLang="en-US" sz="2400" b="1" dirty="0">
                <a:solidFill>
                  <a:srgbClr val="FEFFFF"/>
                </a:solidFill>
                <a:latin typeface="Arial" panose="020B0604020202020204" pitchFamily="34" charset="0"/>
                <a:ea typeface="微软雅黑" panose="020B0503020204020204" pitchFamily="34" charset="-122"/>
              </a:rPr>
              <a:t>人员</a:t>
            </a:r>
            <a:endParaRPr lang="zh-CN" altLang="en-US" sz="2400" b="1" dirty="0">
              <a:solidFill>
                <a:srgbClr val="FEFFFF"/>
              </a:solidFill>
              <a:latin typeface="Arial" panose="020B0604020202020204" pitchFamily="34" charset="0"/>
              <a:ea typeface="微软雅黑" panose="020B0503020204020204" pitchFamily="34" charset="-122"/>
            </a:endParaRPr>
          </a:p>
        </p:txBody>
      </p:sp>
      <p:sp>
        <p:nvSpPr>
          <p:cNvPr id="135194" name="文本框 135193"/>
          <p:cNvSpPr txBox="1"/>
          <p:nvPr/>
        </p:nvSpPr>
        <p:spPr>
          <a:xfrm>
            <a:off x="2743200" y="4953000"/>
            <a:ext cx="1673225" cy="457200"/>
          </a:xfrm>
          <a:prstGeom prst="rect">
            <a:avLst/>
          </a:prstGeom>
          <a:noFill/>
          <a:ln w="9525">
            <a:noFill/>
          </a:ln>
        </p:spPr>
        <p:txBody>
          <a:bodyPr>
            <a:spAutoFit/>
          </a:bodyPr>
          <a:p>
            <a:pPr algn="ctr">
              <a:spcBef>
                <a:spcPct val="50000"/>
              </a:spcBef>
              <a:buNone/>
            </a:pPr>
            <a:r>
              <a:rPr lang="en-US" altLang="zh-CN" sz="2400" b="1">
                <a:solidFill>
                  <a:srgbClr val="FEFFFF"/>
                </a:solidFill>
                <a:latin typeface="Arial" panose="020B0604020202020204" pitchFamily="34" charset="0"/>
                <a:cs typeface="Arial" panose="020B0604020202020204" pitchFamily="34" charset="0"/>
              </a:rPr>
              <a:t> </a:t>
            </a:r>
            <a:r>
              <a:rPr lang="zh-CN" altLang="en-US" sz="2400" b="1" dirty="0">
                <a:solidFill>
                  <a:srgbClr val="FEFFFF"/>
                </a:solidFill>
                <a:latin typeface="Arial" panose="020B0604020202020204" pitchFamily="34" charset="0"/>
                <a:ea typeface="微软雅黑" panose="020B0503020204020204" pitchFamily="34" charset="-122"/>
              </a:rPr>
              <a:t>组织机构</a:t>
            </a:r>
            <a:endParaRPr lang="zh-CN" altLang="en-US" sz="2400" b="1" dirty="0">
              <a:solidFill>
                <a:srgbClr val="FEFFFF"/>
              </a:solidFill>
              <a:latin typeface="Arial" panose="020B0604020202020204" pitchFamily="34" charset="0"/>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2642" name="标题 112641"/>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两种不同的实施方法</a:t>
            </a:r>
            <a:endParaRPr lang="zh-CN" altLang="en-US" sz="3600" b="1" dirty="0">
              <a:latin typeface="微软雅黑" panose="020B0503020204020204" pitchFamily="34" charset="-122"/>
              <a:ea typeface="微软雅黑" panose="020B0503020204020204" pitchFamily="34" charset="-122"/>
            </a:endParaRPr>
          </a:p>
        </p:txBody>
      </p:sp>
      <p:grpSp>
        <p:nvGrpSpPr>
          <p:cNvPr id="112643" name="组合 112642"/>
          <p:cNvGrpSpPr/>
          <p:nvPr/>
        </p:nvGrpSpPr>
        <p:grpSpPr>
          <a:xfrm>
            <a:off x="1863725" y="4459288"/>
            <a:ext cx="5492750" cy="398462"/>
            <a:chOff x="336" y="1735"/>
            <a:chExt cx="4806" cy="294"/>
          </a:xfrm>
        </p:grpSpPr>
        <p:sp>
          <p:nvSpPr>
            <p:cNvPr id="112644" name="圆角矩形 112643"/>
            <p:cNvSpPr/>
            <p:nvPr/>
          </p:nvSpPr>
          <p:spPr>
            <a:xfrm>
              <a:off x="336" y="1735"/>
              <a:ext cx="4806" cy="294"/>
            </a:xfrm>
            <a:prstGeom prst="roundRect">
              <a:avLst>
                <a:gd name="adj" fmla="val 50000"/>
              </a:avLst>
            </a:prstGeom>
            <a:solidFill>
              <a:schemeClr val="folHlink"/>
            </a:solidFill>
            <a:ln w="12700">
              <a:noFill/>
            </a:ln>
            <a:effectLst>
              <a:outerShdw dist="50800" dir="5400000" algn="ctr" rotWithShape="0">
                <a:srgbClr val="808080">
                  <a:alpha val="50000"/>
                </a:srgbClr>
              </a:outerShdw>
            </a:effectLst>
          </p:spPr>
          <p:txBody>
            <a:bodyPr/>
            <a:p>
              <a:endParaRPr lang="zh-CN" altLang="en-US"/>
            </a:p>
          </p:txBody>
        </p:sp>
        <p:sp>
          <p:nvSpPr>
            <p:cNvPr id="112645" name="新月形 112644"/>
            <p:cNvSpPr/>
            <p:nvPr/>
          </p:nvSpPr>
          <p:spPr>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112646" name="新月形 112645"/>
            <p:cNvSpPr/>
            <p:nvPr/>
          </p:nvSpPr>
          <p:spPr>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112647" name="圆角矩形 112646"/>
            <p:cNvSpPr/>
            <p:nvPr/>
          </p:nvSpPr>
          <p:spPr>
            <a:xfrm>
              <a:off x="350" y="1740"/>
              <a:ext cx="4771" cy="228"/>
            </a:xfrm>
            <a:prstGeom prst="roundRect">
              <a:avLst>
                <a:gd name="adj" fmla="val 50000"/>
              </a:avLst>
            </a:prstGeom>
            <a:gradFill rotWithShape="1">
              <a:gsLst>
                <a:gs pos="0">
                  <a:srgbClr val="FFFFFF">
                    <a:alpha val="50000"/>
                  </a:srgbClr>
                </a:gs>
                <a:gs pos="100000">
                  <a:schemeClr val="folHlink"/>
                </a:gs>
              </a:gsLst>
              <a:lin ang="5400000" scaled="1"/>
              <a:tileRect/>
            </a:gradFill>
            <a:ln w="9525">
              <a:noFill/>
            </a:ln>
          </p:spPr>
          <p:txBody>
            <a:bodyPr/>
            <a:p>
              <a:endParaRPr lang="zh-CN" altLang="en-US"/>
            </a:p>
          </p:txBody>
        </p:sp>
      </p:grpSp>
      <p:grpSp>
        <p:nvGrpSpPr>
          <p:cNvPr id="112648" name="组合 112647"/>
          <p:cNvGrpSpPr/>
          <p:nvPr/>
        </p:nvGrpSpPr>
        <p:grpSpPr>
          <a:xfrm>
            <a:off x="1414463" y="3911600"/>
            <a:ext cx="6391275" cy="398463"/>
            <a:chOff x="336" y="1735"/>
            <a:chExt cx="4806" cy="294"/>
          </a:xfrm>
        </p:grpSpPr>
        <p:sp>
          <p:nvSpPr>
            <p:cNvPr id="112649" name="圆角矩形 112648"/>
            <p:cNvSpPr/>
            <p:nvPr/>
          </p:nvSpPr>
          <p:spPr>
            <a:xfrm>
              <a:off x="336" y="1735"/>
              <a:ext cx="4806" cy="294"/>
            </a:xfrm>
            <a:prstGeom prst="roundRect">
              <a:avLst>
                <a:gd name="adj" fmla="val 50000"/>
              </a:avLst>
            </a:prstGeom>
            <a:solidFill>
              <a:schemeClr val="accent1"/>
            </a:solidFill>
            <a:ln w="12700">
              <a:noFill/>
            </a:ln>
            <a:effectLst>
              <a:outerShdw dist="50800" dir="5400000" algn="ctr" rotWithShape="0">
                <a:srgbClr val="808080">
                  <a:alpha val="50000"/>
                </a:srgbClr>
              </a:outerShdw>
            </a:effectLst>
          </p:spPr>
          <p:txBody>
            <a:bodyPr/>
            <a:p>
              <a:endParaRPr lang="zh-CN" altLang="en-US"/>
            </a:p>
          </p:txBody>
        </p:sp>
        <p:sp>
          <p:nvSpPr>
            <p:cNvPr id="112650" name="新月形 112649"/>
            <p:cNvSpPr/>
            <p:nvPr/>
          </p:nvSpPr>
          <p:spPr>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112651" name="新月形 112650"/>
            <p:cNvSpPr/>
            <p:nvPr/>
          </p:nvSpPr>
          <p:spPr>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112652" name="圆角矩形 112651"/>
            <p:cNvSpPr/>
            <p:nvPr/>
          </p:nvSpPr>
          <p:spPr>
            <a:xfrm>
              <a:off x="350" y="1740"/>
              <a:ext cx="4771" cy="228"/>
            </a:xfrm>
            <a:prstGeom prst="roundRect">
              <a:avLst>
                <a:gd name="adj" fmla="val 50000"/>
              </a:avLst>
            </a:prstGeom>
            <a:gradFill rotWithShape="1">
              <a:gsLst>
                <a:gs pos="0">
                  <a:srgbClr val="FFFFFF">
                    <a:alpha val="50000"/>
                  </a:srgbClr>
                </a:gs>
                <a:gs pos="100000">
                  <a:schemeClr val="accent1"/>
                </a:gs>
              </a:gsLst>
              <a:lin ang="5400000" scaled="1"/>
              <a:tileRect/>
            </a:gradFill>
            <a:ln w="9525">
              <a:noFill/>
            </a:ln>
          </p:spPr>
          <p:txBody>
            <a:bodyPr/>
            <a:p>
              <a:endParaRPr lang="zh-CN" altLang="en-US"/>
            </a:p>
          </p:txBody>
        </p:sp>
      </p:grpSp>
      <p:grpSp>
        <p:nvGrpSpPr>
          <p:cNvPr id="112653" name="组合 112652"/>
          <p:cNvGrpSpPr/>
          <p:nvPr/>
        </p:nvGrpSpPr>
        <p:grpSpPr>
          <a:xfrm>
            <a:off x="990600" y="3317875"/>
            <a:ext cx="7239000" cy="398463"/>
            <a:chOff x="336" y="1735"/>
            <a:chExt cx="4806" cy="294"/>
          </a:xfrm>
        </p:grpSpPr>
        <p:sp>
          <p:nvSpPr>
            <p:cNvPr id="112654" name="圆角矩形 112653"/>
            <p:cNvSpPr/>
            <p:nvPr/>
          </p:nvSpPr>
          <p:spPr>
            <a:xfrm>
              <a:off x="336" y="1735"/>
              <a:ext cx="4806" cy="294"/>
            </a:xfrm>
            <a:prstGeom prst="roundRect">
              <a:avLst>
                <a:gd name="adj" fmla="val 50000"/>
              </a:avLst>
            </a:prstGeom>
            <a:solidFill>
              <a:schemeClr val="hlink"/>
            </a:solidFill>
            <a:ln w="12700">
              <a:noFill/>
            </a:ln>
            <a:effectLst>
              <a:outerShdw dist="50800" dir="5400000" algn="ctr" rotWithShape="0">
                <a:srgbClr val="808080">
                  <a:alpha val="50000"/>
                </a:srgbClr>
              </a:outerShdw>
            </a:effectLst>
          </p:spPr>
          <p:txBody>
            <a:bodyPr/>
            <a:p>
              <a:endParaRPr lang="zh-CN" altLang="en-US"/>
            </a:p>
          </p:txBody>
        </p:sp>
        <p:sp>
          <p:nvSpPr>
            <p:cNvPr id="112655" name="新月形 112654"/>
            <p:cNvSpPr/>
            <p:nvPr/>
          </p:nvSpPr>
          <p:spPr>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112656" name="新月形 112655"/>
            <p:cNvSpPr/>
            <p:nvPr/>
          </p:nvSpPr>
          <p:spPr>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112657" name="圆角矩形 112656"/>
            <p:cNvSpPr/>
            <p:nvPr/>
          </p:nvSpPr>
          <p:spPr>
            <a:xfrm>
              <a:off x="350" y="1740"/>
              <a:ext cx="4771" cy="228"/>
            </a:xfrm>
            <a:prstGeom prst="roundRect">
              <a:avLst>
                <a:gd name="adj" fmla="val 50000"/>
              </a:avLst>
            </a:prstGeom>
            <a:gradFill rotWithShape="1">
              <a:gsLst>
                <a:gs pos="0">
                  <a:srgbClr val="FFFFFF">
                    <a:alpha val="50000"/>
                  </a:srgbClr>
                </a:gs>
                <a:gs pos="100000">
                  <a:schemeClr val="hlink"/>
                </a:gs>
              </a:gsLst>
              <a:lin ang="5400000" scaled="1"/>
              <a:tileRect/>
            </a:gradFill>
            <a:ln w="9525">
              <a:noFill/>
            </a:ln>
          </p:spPr>
          <p:txBody>
            <a:bodyPr/>
            <a:p>
              <a:endParaRPr lang="zh-CN" altLang="en-US"/>
            </a:p>
          </p:txBody>
        </p:sp>
      </p:grpSp>
      <p:grpSp>
        <p:nvGrpSpPr>
          <p:cNvPr id="112658" name="组合 112657"/>
          <p:cNvGrpSpPr/>
          <p:nvPr/>
        </p:nvGrpSpPr>
        <p:grpSpPr>
          <a:xfrm>
            <a:off x="685800" y="2659063"/>
            <a:ext cx="7848600" cy="438150"/>
            <a:chOff x="336" y="1735"/>
            <a:chExt cx="4806" cy="294"/>
          </a:xfrm>
        </p:grpSpPr>
        <p:sp>
          <p:nvSpPr>
            <p:cNvPr id="112659" name="圆角矩形 112658"/>
            <p:cNvSpPr/>
            <p:nvPr/>
          </p:nvSpPr>
          <p:spPr>
            <a:xfrm>
              <a:off x="336" y="1735"/>
              <a:ext cx="4806" cy="294"/>
            </a:xfrm>
            <a:prstGeom prst="roundRect">
              <a:avLst>
                <a:gd name="adj" fmla="val 50000"/>
              </a:avLst>
            </a:prstGeom>
            <a:solidFill>
              <a:schemeClr val="accent2"/>
            </a:solidFill>
            <a:ln w="12700" cap="flat" cmpd="sng">
              <a:solidFill>
                <a:schemeClr val="accent2"/>
              </a:solidFill>
              <a:prstDash val="solid"/>
              <a:headEnd type="none" w="med" len="med"/>
              <a:tailEnd type="none" w="med" len="med"/>
            </a:ln>
            <a:effectLst>
              <a:outerShdw dist="63500" dir="5400000" algn="ctr" rotWithShape="0">
                <a:srgbClr val="808080">
                  <a:alpha val="50000"/>
                </a:srgbClr>
              </a:outerShdw>
            </a:effectLst>
          </p:spPr>
          <p:txBody>
            <a:bodyPr/>
            <a:p>
              <a:endParaRPr lang="zh-CN" altLang="en-US"/>
            </a:p>
          </p:txBody>
        </p:sp>
        <p:sp>
          <p:nvSpPr>
            <p:cNvPr id="112660" name="新月形 112659"/>
            <p:cNvSpPr/>
            <p:nvPr/>
          </p:nvSpPr>
          <p:spPr>
            <a:xfrm flipH="1">
              <a:off x="4990" y="1741"/>
              <a:ext cx="140" cy="287"/>
            </a:xfrm>
            <a:prstGeom prst="moon">
              <a:avLst>
                <a:gd name="adj" fmla="val 16278"/>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112661" name="新月形 112660"/>
            <p:cNvSpPr/>
            <p:nvPr/>
          </p:nvSpPr>
          <p:spPr>
            <a:xfrm>
              <a:off x="348" y="1761"/>
              <a:ext cx="93" cy="236"/>
            </a:xfrm>
            <a:prstGeom prst="moon">
              <a:avLst>
                <a:gd name="adj" fmla="val 22032"/>
              </a:avLst>
            </a:prstGeom>
            <a:gradFill rotWithShape="1">
              <a:gsLst>
                <a:gs pos="0">
                  <a:srgbClr val="FFFFFF">
                    <a:gamma/>
                    <a:shade val="46275"/>
                    <a:invGamma/>
                    <a:alpha val="0"/>
                  </a:srgbClr>
                </a:gs>
                <a:gs pos="50000">
                  <a:srgbClr val="FFFFFF">
                    <a:alpha val="84000"/>
                  </a:srgbClr>
                </a:gs>
                <a:gs pos="100000">
                  <a:srgbClr val="FFFFFF">
                    <a:gamma/>
                    <a:shade val="46275"/>
                    <a:invGamma/>
                    <a:alpha val="0"/>
                  </a:srgbClr>
                </a:gs>
              </a:gsLst>
              <a:lin ang="5400000" scaled="1"/>
              <a:tileRect/>
            </a:gradFill>
            <a:ln w="9525">
              <a:noFill/>
            </a:ln>
          </p:spPr>
          <p:txBody>
            <a:bodyPr/>
            <a:p>
              <a:endParaRPr lang="zh-CN" altLang="en-US"/>
            </a:p>
          </p:txBody>
        </p:sp>
        <p:sp>
          <p:nvSpPr>
            <p:cNvPr id="112662" name="圆角矩形 112661"/>
            <p:cNvSpPr/>
            <p:nvPr/>
          </p:nvSpPr>
          <p:spPr>
            <a:xfrm>
              <a:off x="350" y="1740"/>
              <a:ext cx="4771" cy="228"/>
            </a:xfrm>
            <a:prstGeom prst="roundRect">
              <a:avLst>
                <a:gd name="adj" fmla="val 50000"/>
              </a:avLst>
            </a:prstGeom>
            <a:gradFill rotWithShape="1">
              <a:gsLst>
                <a:gs pos="0">
                  <a:srgbClr val="FFFFFF">
                    <a:alpha val="70000"/>
                  </a:srgbClr>
                </a:gs>
                <a:gs pos="100000">
                  <a:schemeClr val="accent2"/>
                </a:gs>
              </a:gsLst>
              <a:lin ang="5400000" scaled="1"/>
              <a:tileRect/>
            </a:gradFill>
            <a:ln w="9525">
              <a:noFill/>
            </a:ln>
          </p:spPr>
          <p:txBody>
            <a:bodyPr/>
            <a:p>
              <a:endParaRPr lang="zh-CN" altLang="en-US"/>
            </a:p>
          </p:txBody>
        </p:sp>
      </p:grpSp>
      <p:sp>
        <p:nvSpPr>
          <p:cNvPr id="112663" name="圆柱形 112662"/>
          <p:cNvSpPr/>
          <p:nvPr/>
        </p:nvSpPr>
        <p:spPr>
          <a:xfrm>
            <a:off x="3581400" y="4051300"/>
            <a:ext cx="2057400" cy="1143000"/>
          </a:xfrm>
          <a:prstGeom prst="can">
            <a:avLst>
              <a:gd name="adj" fmla="val 50000"/>
            </a:avLst>
          </a:prstGeom>
          <a:gradFill rotWithShape="1">
            <a:gsLst>
              <a:gs pos="0">
                <a:srgbClr val="4C5464"/>
              </a:gs>
              <a:gs pos="50000">
                <a:srgbClr val="4C5464">
                  <a:gamma/>
                  <a:tint val="0"/>
                  <a:invGamma/>
                </a:srgbClr>
              </a:gs>
              <a:gs pos="100000">
                <a:srgbClr val="4C5464"/>
              </a:gs>
            </a:gsLst>
            <a:lin ang="0" scaled="1"/>
            <a:tileRect/>
          </a:gradFill>
          <a:ln w="9525" cap="flat" cmpd="sng">
            <a:solidFill>
              <a:srgbClr val="6F7A91">
                <a:alpha val="50000"/>
              </a:srgbClr>
            </a:solidFill>
            <a:prstDash val="solid"/>
            <a:headEnd type="none" w="med" len="med"/>
            <a:tailEnd type="none" w="med" len="med"/>
          </a:ln>
        </p:spPr>
        <p:txBody>
          <a:bodyPr/>
          <a:p>
            <a:endParaRPr lang="zh-CN" altLang="en-US"/>
          </a:p>
        </p:txBody>
      </p:sp>
      <p:sp>
        <p:nvSpPr>
          <p:cNvPr id="112664" name="圆柱形 112663"/>
          <p:cNvSpPr/>
          <p:nvPr/>
        </p:nvSpPr>
        <p:spPr>
          <a:xfrm>
            <a:off x="3581400" y="3457575"/>
            <a:ext cx="2057400" cy="1143000"/>
          </a:xfrm>
          <a:prstGeom prst="can">
            <a:avLst>
              <a:gd name="adj" fmla="val 50000"/>
            </a:avLst>
          </a:prstGeom>
          <a:gradFill rotWithShape="1">
            <a:gsLst>
              <a:gs pos="0">
                <a:srgbClr val="5A6376"/>
              </a:gs>
              <a:gs pos="50000">
                <a:srgbClr val="5A6376">
                  <a:gamma/>
                  <a:tint val="0"/>
                  <a:invGamma/>
                </a:srgbClr>
              </a:gs>
              <a:gs pos="100000">
                <a:srgbClr val="5A6376"/>
              </a:gs>
            </a:gsLst>
            <a:lin ang="0" scaled="1"/>
            <a:tileRect/>
          </a:gradFill>
          <a:ln w="9525" cap="flat" cmpd="sng">
            <a:solidFill>
              <a:srgbClr val="6F7A91">
                <a:alpha val="50000"/>
              </a:srgbClr>
            </a:solidFill>
            <a:prstDash val="solid"/>
            <a:headEnd type="none" w="med" len="med"/>
            <a:tailEnd type="none" w="med" len="med"/>
          </a:ln>
        </p:spPr>
        <p:txBody>
          <a:bodyPr/>
          <a:p>
            <a:endParaRPr lang="zh-CN" altLang="en-US"/>
          </a:p>
        </p:txBody>
      </p:sp>
      <p:sp>
        <p:nvSpPr>
          <p:cNvPr id="112665" name="圆柱形 112664"/>
          <p:cNvSpPr/>
          <p:nvPr/>
        </p:nvSpPr>
        <p:spPr>
          <a:xfrm>
            <a:off x="3581400" y="2863850"/>
            <a:ext cx="2057400" cy="1143000"/>
          </a:xfrm>
          <a:prstGeom prst="can">
            <a:avLst>
              <a:gd name="adj" fmla="val 50000"/>
            </a:avLst>
          </a:prstGeom>
          <a:gradFill rotWithShape="1">
            <a:gsLst>
              <a:gs pos="0">
                <a:srgbClr val="6B768B"/>
              </a:gs>
              <a:gs pos="50000">
                <a:srgbClr val="6B768B">
                  <a:gamma/>
                  <a:tint val="0"/>
                  <a:invGamma/>
                </a:srgbClr>
              </a:gs>
              <a:gs pos="100000">
                <a:srgbClr val="6B768B"/>
              </a:gs>
            </a:gsLst>
            <a:lin ang="0" scaled="1"/>
            <a:tileRect/>
          </a:gradFill>
          <a:ln w="9525" cap="flat" cmpd="sng">
            <a:solidFill>
              <a:srgbClr val="6F7A91">
                <a:alpha val="50000"/>
              </a:srgbClr>
            </a:solidFill>
            <a:prstDash val="solid"/>
            <a:headEnd type="none" w="med" len="med"/>
            <a:tailEnd type="none" w="med" len="med"/>
          </a:ln>
        </p:spPr>
        <p:txBody>
          <a:bodyPr/>
          <a:p>
            <a:endParaRPr lang="zh-CN" altLang="en-US"/>
          </a:p>
        </p:txBody>
      </p:sp>
      <p:sp>
        <p:nvSpPr>
          <p:cNvPr id="112666" name="圆柱形 112665"/>
          <p:cNvSpPr/>
          <p:nvPr/>
        </p:nvSpPr>
        <p:spPr>
          <a:xfrm>
            <a:off x="3581400" y="2270125"/>
            <a:ext cx="2057400" cy="1143000"/>
          </a:xfrm>
          <a:prstGeom prst="can">
            <a:avLst>
              <a:gd name="adj" fmla="val 50000"/>
            </a:avLst>
          </a:prstGeom>
          <a:gradFill rotWithShape="1">
            <a:gsLst>
              <a:gs pos="0">
                <a:srgbClr val="7F899D"/>
              </a:gs>
              <a:gs pos="50000">
                <a:srgbClr val="7F899D">
                  <a:gamma/>
                  <a:tint val="0"/>
                  <a:invGamma/>
                </a:srgbClr>
              </a:gs>
              <a:gs pos="100000">
                <a:srgbClr val="7F899D"/>
              </a:gs>
            </a:gsLst>
            <a:lin ang="0" scaled="1"/>
            <a:tileRect/>
          </a:gradFill>
          <a:ln w="9525" cap="flat" cmpd="sng">
            <a:solidFill>
              <a:srgbClr val="6F7A91">
                <a:alpha val="50000"/>
              </a:srgbClr>
            </a:solidFill>
            <a:prstDash val="solid"/>
            <a:headEnd type="none" w="med" len="med"/>
            <a:tailEnd type="none" w="med" len="med"/>
          </a:ln>
        </p:spPr>
        <p:txBody>
          <a:bodyPr/>
          <a:p>
            <a:endParaRPr lang="zh-CN" altLang="en-US"/>
          </a:p>
        </p:txBody>
      </p:sp>
      <p:sp>
        <p:nvSpPr>
          <p:cNvPr id="112667" name="文本框 112666"/>
          <p:cNvSpPr txBox="1"/>
          <p:nvPr/>
        </p:nvSpPr>
        <p:spPr>
          <a:xfrm>
            <a:off x="5705475" y="2741613"/>
            <a:ext cx="2514600" cy="304800"/>
          </a:xfrm>
          <a:prstGeom prst="rect">
            <a:avLst/>
          </a:prstGeom>
          <a:noFill/>
          <a:ln w="9525">
            <a:noFill/>
          </a:ln>
          <a:effectLst>
            <a:outerShdw dist="17961" dir="2699999" algn="ctr" rotWithShape="0">
              <a:srgbClr val="000000">
                <a:alpha val="50000"/>
              </a:srgbClr>
            </a:outerShdw>
          </a:effectLst>
        </p:spPr>
        <p:txBody>
          <a:bodyPr>
            <a:spAutoFit/>
          </a:bodyPr>
          <a:p>
            <a:pPr algn="ctr">
              <a:lnSpc>
                <a:spcPct val="70000"/>
              </a:lnSpc>
              <a:spcBef>
                <a:spcPct val="50000"/>
              </a:spcBef>
            </a:pPr>
            <a:r>
              <a:rPr lang="zh-CN" altLang="en-US" sz="2000" b="1" dirty="0">
                <a:solidFill>
                  <a:srgbClr val="FFFFFF"/>
                </a:solidFill>
                <a:latin typeface="Arial" panose="020B0604020202020204" pitchFamily="34" charset="0"/>
                <a:cs typeface="Arial" panose="020B0604020202020204" pitchFamily="34" charset="0"/>
              </a:rPr>
              <a:t>间断式</a:t>
            </a:r>
            <a:endParaRPr lang="zh-CN" altLang="en-US" sz="2000" b="1" dirty="0">
              <a:solidFill>
                <a:srgbClr val="FFFFFF"/>
              </a:solidFill>
              <a:latin typeface="Arial" panose="020B0604020202020204" pitchFamily="34" charset="0"/>
              <a:ea typeface="Arial" panose="020B0604020202020204" pitchFamily="34" charset="0"/>
            </a:endParaRPr>
          </a:p>
        </p:txBody>
      </p:sp>
      <p:sp>
        <p:nvSpPr>
          <p:cNvPr id="112668" name="文本框 112667"/>
          <p:cNvSpPr txBox="1"/>
          <p:nvPr/>
        </p:nvSpPr>
        <p:spPr>
          <a:xfrm>
            <a:off x="860425" y="2741613"/>
            <a:ext cx="2514600" cy="304800"/>
          </a:xfrm>
          <a:prstGeom prst="rect">
            <a:avLst/>
          </a:prstGeom>
          <a:noFill/>
          <a:ln w="9525">
            <a:noFill/>
          </a:ln>
          <a:effectLst>
            <a:outerShdw dist="17961" dir="2699999" algn="ctr" rotWithShape="0">
              <a:srgbClr val="000000">
                <a:alpha val="50000"/>
              </a:srgbClr>
            </a:outerShdw>
          </a:effectLst>
        </p:spPr>
        <p:txBody>
          <a:bodyPr>
            <a:spAutoFit/>
          </a:bodyPr>
          <a:p>
            <a:pPr algn="ctr">
              <a:lnSpc>
                <a:spcPct val="70000"/>
              </a:lnSpc>
              <a:spcBef>
                <a:spcPct val="50000"/>
              </a:spcBef>
            </a:pPr>
            <a:r>
              <a:rPr lang="zh-CN" altLang="en-US" sz="2000" b="1" dirty="0">
                <a:solidFill>
                  <a:srgbClr val="FFFFFF"/>
                </a:solidFill>
                <a:latin typeface="Arial" panose="020B0604020202020204" pitchFamily="34" charset="0"/>
                <a:cs typeface="Arial" panose="020B0604020202020204" pitchFamily="34" charset="0"/>
              </a:rPr>
              <a:t>连续式</a:t>
            </a:r>
            <a:endParaRPr lang="zh-CN" altLang="en-US" sz="2000" b="1" dirty="0">
              <a:solidFill>
                <a:srgbClr val="FFFFFF"/>
              </a:solidFill>
              <a:latin typeface="Arial" panose="020B0604020202020204" pitchFamily="34" charset="0"/>
              <a:ea typeface="Arial" panose="020B0604020202020204" pitchFamily="34" charset="0"/>
            </a:endParaRPr>
          </a:p>
        </p:txBody>
      </p:sp>
      <p:sp>
        <p:nvSpPr>
          <p:cNvPr id="112669" name="文本框 112668"/>
          <p:cNvSpPr txBox="1"/>
          <p:nvPr/>
        </p:nvSpPr>
        <p:spPr>
          <a:xfrm>
            <a:off x="5715000" y="3382963"/>
            <a:ext cx="2371725" cy="284162"/>
          </a:xfrm>
          <a:prstGeom prst="rect">
            <a:avLst/>
          </a:prstGeom>
          <a:noFill/>
          <a:ln w="9525">
            <a:noFill/>
          </a:ln>
          <a:effectLst>
            <a:outerShdw dist="17961" dir="2699999" algn="ctr" rotWithShape="0">
              <a:srgbClr val="000000">
                <a:alpha val="50000"/>
              </a:srgbClr>
            </a:outerShdw>
          </a:effectLst>
        </p:spPr>
        <p:txBody>
          <a:bodyPr>
            <a:spAutoFit/>
          </a:bodyPr>
          <a:p>
            <a:pPr algn="ctr">
              <a:lnSpc>
                <a:spcPct val="70000"/>
              </a:lnSpc>
              <a:spcBef>
                <a:spcPct val="50000"/>
              </a:spcBef>
            </a:pPr>
            <a:r>
              <a:rPr lang="zh-CN" altLang="en-US" b="1" dirty="0">
                <a:solidFill>
                  <a:schemeClr val="bg1"/>
                </a:solidFill>
                <a:latin typeface="Arial" panose="020B0604020202020204" pitchFamily="34" charset="0"/>
                <a:cs typeface="Arial" panose="020B0604020202020204" pitchFamily="34" charset="0"/>
              </a:rPr>
              <a:t>关注某一个阶段</a:t>
            </a:r>
            <a:endParaRPr lang="zh-CN" altLang="en-US" b="1" dirty="0">
              <a:solidFill>
                <a:schemeClr val="bg1"/>
              </a:solidFill>
              <a:latin typeface="Arial" panose="020B0604020202020204" pitchFamily="34" charset="0"/>
              <a:ea typeface="Arial" panose="020B0604020202020204" pitchFamily="34" charset="0"/>
            </a:endParaRPr>
          </a:p>
        </p:txBody>
      </p:sp>
      <p:sp>
        <p:nvSpPr>
          <p:cNvPr id="112670" name="文本框 112669"/>
          <p:cNvSpPr txBox="1"/>
          <p:nvPr/>
        </p:nvSpPr>
        <p:spPr>
          <a:xfrm>
            <a:off x="1152525" y="3382963"/>
            <a:ext cx="2232025" cy="284162"/>
          </a:xfrm>
          <a:prstGeom prst="rect">
            <a:avLst/>
          </a:prstGeom>
          <a:noFill/>
          <a:ln w="9525">
            <a:noFill/>
          </a:ln>
          <a:effectLst>
            <a:outerShdw dist="17961" dir="2699999" algn="ctr" rotWithShape="0">
              <a:srgbClr val="000000">
                <a:alpha val="50000"/>
              </a:srgbClr>
            </a:outerShdw>
          </a:effectLst>
        </p:spPr>
        <p:txBody>
          <a:bodyPr>
            <a:spAutoFit/>
          </a:bodyPr>
          <a:p>
            <a:pPr algn="ctr">
              <a:lnSpc>
                <a:spcPct val="70000"/>
              </a:lnSpc>
              <a:spcBef>
                <a:spcPct val="50000"/>
              </a:spcBef>
            </a:pPr>
            <a:r>
              <a:rPr lang="zh-CN" altLang="en-US" b="1" dirty="0">
                <a:solidFill>
                  <a:schemeClr val="bg1"/>
                </a:solidFill>
                <a:latin typeface="Arial" panose="020B0604020202020204" pitchFamily="34" charset="0"/>
                <a:cs typeface="Arial" panose="020B0604020202020204" pitchFamily="34" charset="0"/>
              </a:rPr>
              <a:t>关注某一个过程域</a:t>
            </a:r>
            <a:endParaRPr lang="zh-CN" altLang="en-US" b="1" dirty="0">
              <a:solidFill>
                <a:schemeClr val="bg1"/>
              </a:solidFill>
              <a:latin typeface="Arial" panose="020B0604020202020204" pitchFamily="34" charset="0"/>
              <a:ea typeface="Arial" panose="020B0604020202020204" pitchFamily="34" charset="0"/>
            </a:endParaRPr>
          </a:p>
        </p:txBody>
      </p:sp>
      <p:sp>
        <p:nvSpPr>
          <p:cNvPr id="112671" name="文本框 112670"/>
          <p:cNvSpPr txBox="1"/>
          <p:nvPr/>
        </p:nvSpPr>
        <p:spPr>
          <a:xfrm>
            <a:off x="5705475" y="3967163"/>
            <a:ext cx="2066925" cy="284162"/>
          </a:xfrm>
          <a:prstGeom prst="rect">
            <a:avLst/>
          </a:prstGeom>
          <a:noFill/>
          <a:ln w="9525">
            <a:noFill/>
          </a:ln>
          <a:effectLst>
            <a:outerShdw dist="17961" dir="2699999" algn="ctr" rotWithShape="0">
              <a:srgbClr val="000000">
                <a:alpha val="50000"/>
              </a:srgbClr>
            </a:outerShdw>
          </a:effectLst>
        </p:spPr>
        <p:txBody>
          <a:bodyPr>
            <a:spAutoFit/>
          </a:bodyPr>
          <a:p>
            <a:pPr algn="ctr">
              <a:lnSpc>
                <a:spcPct val="70000"/>
              </a:lnSpc>
              <a:spcBef>
                <a:spcPct val="50000"/>
              </a:spcBef>
            </a:pPr>
            <a:r>
              <a:rPr lang="zh-CN" altLang="en-US" b="1" dirty="0">
                <a:solidFill>
                  <a:schemeClr val="bg1"/>
                </a:solidFill>
                <a:latin typeface="Arial" panose="020B0604020202020204" pitchFamily="34" charset="0"/>
                <a:cs typeface="Arial" panose="020B0604020202020204" pitchFamily="34" charset="0"/>
              </a:rPr>
              <a:t>衡量企业的成熟度</a:t>
            </a:r>
            <a:endParaRPr lang="zh-CN" altLang="en-US" b="1" dirty="0">
              <a:solidFill>
                <a:schemeClr val="bg1"/>
              </a:solidFill>
              <a:latin typeface="Arial" panose="020B0604020202020204" pitchFamily="34" charset="0"/>
              <a:ea typeface="Arial" panose="020B0604020202020204" pitchFamily="34" charset="0"/>
            </a:endParaRPr>
          </a:p>
        </p:txBody>
      </p:sp>
      <p:sp>
        <p:nvSpPr>
          <p:cNvPr id="112672" name="文本框 112671"/>
          <p:cNvSpPr txBox="1"/>
          <p:nvPr/>
        </p:nvSpPr>
        <p:spPr>
          <a:xfrm>
            <a:off x="1600200" y="3967163"/>
            <a:ext cx="1774825" cy="284162"/>
          </a:xfrm>
          <a:prstGeom prst="rect">
            <a:avLst/>
          </a:prstGeom>
          <a:noFill/>
          <a:ln w="9525">
            <a:noFill/>
          </a:ln>
          <a:effectLst>
            <a:outerShdw dist="17961" dir="2699999" algn="ctr" rotWithShape="0">
              <a:srgbClr val="000000">
                <a:alpha val="50000"/>
              </a:srgbClr>
            </a:outerShdw>
          </a:effectLst>
        </p:spPr>
        <p:txBody>
          <a:bodyPr>
            <a:spAutoFit/>
          </a:bodyPr>
          <a:p>
            <a:pPr algn="ctr">
              <a:lnSpc>
                <a:spcPct val="70000"/>
              </a:lnSpc>
              <a:spcBef>
                <a:spcPct val="50000"/>
              </a:spcBef>
            </a:pPr>
            <a:r>
              <a:rPr lang="zh-CN" altLang="en-US" b="1" dirty="0">
                <a:solidFill>
                  <a:schemeClr val="bg1"/>
                </a:solidFill>
                <a:latin typeface="Arial" panose="020B0604020202020204" pitchFamily="34" charset="0"/>
                <a:cs typeface="Arial" panose="020B0604020202020204" pitchFamily="34" charset="0"/>
              </a:rPr>
              <a:t>衡量项目能力</a:t>
            </a:r>
            <a:endParaRPr lang="zh-CN" altLang="en-US" b="1" dirty="0">
              <a:solidFill>
                <a:schemeClr val="bg1"/>
              </a:solidFill>
              <a:latin typeface="Arial" panose="020B0604020202020204" pitchFamily="34" charset="0"/>
              <a:ea typeface="Arial" panose="020B0604020202020204" pitchFamily="34" charset="0"/>
            </a:endParaRPr>
          </a:p>
        </p:txBody>
      </p:sp>
      <p:sp>
        <p:nvSpPr>
          <p:cNvPr id="112673" name="文本框 112672"/>
          <p:cNvSpPr txBox="1"/>
          <p:nvPr/>
        </p:nvSpPr>
        <p:spPr>
          <a:xfrm>
            <a:off x="5705475" y="4522788"/>
            <a:ext cx="1533525" cy="284162"/>
          </a:xfrm>
          <a:prstGeom prst="rect">
            <a:avLst/>
          </a:prstGeom>
          <a:noFill/>
          <a:ln w="9525">
            <a:noFill/>
          </a:ln>
          <a:effectLst>
            <a:outerShdw dist="17961" dir="2699999" algn="ctr" rotWithShape="0">
              <a:srgbClr val="000000">
                <a:alpha val="50000"/>
              </a:srgbClr>
            </a:outerShdw>
          </a:effectLst>
        </p:spPr>
        <p:txBody>
          <a:bodyPr>
            <a:spAutoFit/>
          </a:bodyPr>
          <a:p>
            <a:pPr algn="ctr">
              <a:lnSpc>
                <a:spcPct val="70000"/>
              </a:lnSpc>
              <a:spcBef>
                <a:spcPct val="50000"/>
              </a:spcBef>
            </a:pPr>
            <a:r>
              <a:rPr lang="zh-CN" altLang="en-US" b="1" dirty="0">
                <a:solidFill>
                  <a:schemeClr val="bg1"/>
                </a:solidFill>
                <a:latin typeface="Arial" panose="020B0604020202020204" pitchFamily="34" charset="0"/>
                <a:cs typeface="Arial" panose="020B0604020202020204" pitchFamily="34" charset="0"/>
              </a:rPr>
              <a:t>覆盖面宽</a:t>
            </a:r>
            <a:endParaRPr lang="zh-CN" altLang="en-US" b="1" dirty="0">
              <a:solidFill>
                <a:schemeClr val="bg1"/>
              </a:solidFill>
              <a:latin typeface="Arial" panose="020B0604020202020204" pitchFamily="34" charset="0"/>
              <a:ea typeface="Arial" panose="020B0604020202020204" pitchFamily="34" charset="0"/>
            </a:endParaRPr>
          </a:p>
        </p:txBody>
      </p:sp>
      <p:sp>
        <p:nvSpPr>
          <p:cNvPr id="112674" name="文本框 112673"/>
          <p:cNvSpPr txBox="1"/>
          <p:nvPr/>
        </p:nvSpPr>
        <p:spPr>
          <a:xfrm>
            <a:off x="1973263" y="4510088"/>
            <a:ext cx="1590675" cy="284162"/>
          </a:xfrm>
          <a:prstGeom prst="rect">
            <a:avLst/>
          </a:prstGeom>
          <a:noFill/>
          <a:ln w="9525">
            <a:noFill/>
          </a:ln>
          <a:effectLst>
            <a:outerShdw dist="17961" dir="2699999" algn="ctr" rotWithShape="0">
              <a:srgbClr val="000000">
                <a:alpha val="50000"/>
              </a:srgbClr>
            </a:outerShdw>
          </a:effectLst>
        </p:spPr>
        <p:txBody>
          <a:bodyPr>
            <a:spAutoFit/>
          </a:bodyPr>
          <a:p>
            <a:pPr algn="ctr">
              <a:lnSpc>
                <a:spcPct val="70000"/>
              </a:lnSpc>
              <a:spcBef>
                <a:spcPct val="50000"/>
              </a:spcBef>
            </a:pPr>
            <a:r>
              <a:rPr lang="zh-CN" altLang="en-US" b="1" dirty="0">
                <a:solidFill>
                  <a:schemeClr val="bg1"/>
                </a:solidFill>
                <a:latin typeface="Arial" panose="020B0604020202020204" pitchFamily="34" charset="0"/>
                <a:cs typeface="Arial" panose="020B0604020202020204" pitchFamily="34" charset="0"/>
              </a:rPr>
              <a:t>覆盖面窄</a:t>
            </a:r>
            <a:endParaRPr lang="zh-CN" altLang="en-US" b="1" dirty="0">
              <a:solidFill>
                <a:schemeClr val="bg1"/>
              </a:solidFill>
              <a:latin typeface="Arial" panose="020B0604020202020204" pitchFamily="34" charset="0"/>
              <a:ea typeface="Arial" panose="020B0604020202020204" pitchFamily="34" charset="0"/>
            </a:endParaRPr>
          </a:p>
        </p:txBody>
      </p:sp>
      <p:grpSp>
        <p:nvGrpSpPr>
          <p:cNvPr id="112679" name="组合 112678"/>
          <p:cNvGrpSpPr/>
          <p:nvPr/>
        </p:nvGrpSpPr>
        <p:grpSpPr>
          <a:xfrm>
            <a:off x="4016375" y="1524000"/>
            <a:ext cx="1162050" cy="1231900"/>
            <a:chOff x="192" y="1917"/>
            <a:chExt cx="1042" cy="1102"/>
          </a:xfrm>
        </p:grpSpPr>
        <p:grpSp>
          <p:nvGrpSpPr>
            <p:cNvPr id="112680" name="组合 112679"/>
            <p:cNvGrpSpPr/>
            <p:nvPr/>
          </p:nvGrpSpPr>
          <p:grpSpPr>
            <a:xfrm>
              <a:off x="192" y="1917"/>
              <a:ext cx="1042" cy="1102"/>
              <a:chOff x="192" y="1917"/>
              <a:chExt cx="1042" cy="1102"/>
            </a:xfrm>
          </p:grpSpPr>
          <p:pic>
            <p:nvPicPr>
              <p:cNvPr id="112681" name="图片 112680" descr="light_shadow"/>
              <p:cNvPicPr>
                <a:picLocks noChangeAspect="1"/>
              </p:cNvPicPr>
              <p:nvPr/>
            </p:nvPicPr>
            <p:blipFill>
              <a:blip r:embed="rId1">
                <a:lum bright="-77997" contrast="-78000"/>
              </a:blip>
              <a:stretch>
                <a:fillRect/>
              </a:stretch>
            </p:blipFill>
            <p:spPr>
              <a:xfrm>
                <a:off x="291" y="2781"/>
                <a:ext cx="858" cy="238"/>
              </a:xfrm>
              <a:prstGeom prst="rect">
                <a:avLst/>
              </a:prstGeom>
              <a:noFill/>
              <a:ln w="9525">
                <a:noFill/>
              </a:ln>
            </p:spPr>
          </p:pic>
          <p:pic>
            <p:nvPicPr>
              <p:cNvPr id="112682" name="图片 112681" descr="circuler_1"/>
              <p:cNvPicPr>
                <a:picLocks noChangeAspect="1"/>
              </p:cNvPicPr>
              <p:nvPr/>
            </p:nvPicPr>
            <p:blipFill>
              <a:blip r:embed="rId2"/>
              <a:stretch>
                <a:fillRect/>
              </a:stretch>
            </p:blipFill>
            <p:spPr>
              <a:xfrm>
                <a:off x="192" y="1917"/>
                <a:ext cx="1042" cy="1016"/>
              </a:xfrm>
              <a:prstGeom prst="rect">
                <a:avLst/>
              </a:prstGeom>
              <a:noFill/>
              <a:ln w="9525">
                <a:noFill/>
              </a:ln>
            </p:spPr>
          </p:pic>
          <p:sp>
            <p:nvSpPr>
              <p:cNvPr id="112683" name="椭圆 112682"/>
              <p:cNvSpPr/>
              <p:nvPr/>
            </p:nvSpPr>
            <p:spPr>
              <a:xfrm>
                <a:off x="192" y="1917"/>
                <a:ext cx="1035" cy="1019"/>
              </a:xfrm>
              <a:prstGeom prst="ellipse">
                <a:avLst/>
              </a:prstGeom>
              <a:gradFill rotWithShape="1">
                <a:gsLst>
                  <a:gs pos="0">
                    <a:srgbClr val="E4DF1B">
                      <a:gamma/>
                      <a:shade val="46275"/>
                      <a:invGamma/>
                      <a:alpha val="89999"/>
                    </a:srgbClr>
                  </a:gs>
                  <a:gs pos="50000">
                    <a:srgbClr val="E4DF1B">
                      <a:alpha val="55000"/>
                    </a:srgbClr>
                  </a:gs>
                  <a:gs pos="100000">
                    <a:srgbClr val="E4DF1B">
                      <a:gamma/>
                      <a:shade val="46275"/>
                      <a:invGamma/>
                      <a:alpha val="89999"/>
                    </a:srgbClr>
                  </a:gs>
                </a:gsLst>
                <a:lin ang="5400000" scaled="1"/>
                <a:tileRect/>
              </a:gradFill>
              <a:ln w="9525">
                <a:noFill/>
              </a:ln>
            </p:spPr>
            <p:txBody>
              <a:bodyPr/>
              <a:p>
                <a:endParaRPr lang="zh-CN" altLang="en-US"/>
              </a:p>
            </p:txBody>
          </p:sp>
        </p:grpSp>
        <p:pic>
          <p:nvPicPr>
            <p:cNvPr id="112684" name="图片 112683" descr="Picture2"/>
            <p:cNvPicPr>
              <a:picLocks noChangeAspect="1"/>
            </p:cNvPicPr>
            <p:nvPr/>
          </p:nvPicPr>
          <p:blipFill>
            <a:blip r:embed="rId3"/>
            <a:stretch>
              <a:fillRect/>
            </a:stretch>
          </p:blipFill>
          <p:spPr>
            <a:xfrm>
              <a:off x="296" y="1927"/>
              <a:ext cx="823" cy="360"/>
            </a:xfrm>
            <a:prstGeom prst="rect">
              <a:avLst/>
            </a:prstGeom>
            <a:noFill/>
            <a:ln w="9525">
              <a:noFill/>
            </a:ln>
          </p:spPr>
        </p:pic>
      </p:grpSp>
      <p:sp>
        <p:nvSpPr>
          <p:cNvPr id="112685" name="矩形 112684"/>
          <p:cNvSpPr/>
          <p:nvPr/>
        </p:nvSpPr>
        <p:spPr>
          <a:xfrm>
            <a:off x="4006850" y="1865313"/>
            <a:ext cx="1104900" cy="366712"/>
          </a:xfrm>
          <a:prstGeom prst="rect">
            <a:avLst/>
          </a:prstGeom>
          <a:noFill/>
          <a:ln w="9525">
            <a:noFill/>
          </a:ln>
        </p:spPr>
        <p:txBody>
          <a:bodyPr wrap="none" anchor="t" anchorCtr="0">
            <a:spAutoFit/>
          </a:bodyPr>
          <a:p>
            <a:pPr>
              <a:buClr>
                <a:srgbClr val="FF0066"/>
              </a:buClr>
              <a:buSzPct val="75000"/>
            </a:pPr>
            <a:r>
              <a:rPr lang="zh-CN" altLang="en-US" b="1" dirty="0">
                <a:solidFill>
                  <a:srgbClr val="080808"/>
                </a:solidFill>
                <a:latin typeface="Arial" panose="020B0604020202020204" pitchFamily="34" charset="0"/>
                <a:cs typeface="Arial" panose="020B0604020202020204" pitchFamily="34" charset="0"/>
              </a:rPr>
              <a:t>实施方法</a:t>
            </a:r>
            <a:endParaRPr lang="zh-CN" altLang="en-US" b="1" dirty="0">
              <a:solidFill>
                <a:srgbClr val="080808"/>
              </a:solidFill>
              <a:latin typeface="Arial" panose="020B0604020202020204" pitchFamily="34" charset="0"/>
              <a:ea typeface="Arial" panose="020B0604020202020204" pitchFamily="34" charset="0"/>
            </a:endParaRPr>
          </a:p>
        </p:txBody>
      </p:sp>
      <p:sp>
        <p:nvSpPr>
          <p:cNvPr id="112686" name="矩形 112685"/>
          <p:cNvSpPr/>
          <p:nvPr/>
        </p:nvSpPr>
        <p:spPr>
          <a:xfrm>
            <a:off x="1600200" y="5410200"/>
            <a:ext cx="6010275" cy="701675"/>
          </a:xfrm>
          <a:prstGeom prst="rect">
            <a:avLst/>
          </a:prstGeom>
          <a:noFill/>
          <a:ln w="9525">
            <a:noFill/>
          </a:ln>
        </p:spPr>
        <p:txBody>
          <a:bodyPr>
            <a:spAutoFit/>
          </a:bodyPr>
          <a:p>
            <a:pPr algn="ctr">
              <a:buNone/>
            </a:pPr>
            <a:r>
              <a:rPr lang="zh-CN" altLang="en-US" sz="2000" b="1" dirty="0">
                <a:solidFill>
                  <a:srgbClr val="000000"/>
                </a:solidFill>
                <a:latin typeface="Arial" panose="020B0604020202020204" pitchFamily="34" charset="0"/>
                <a:ea typeface="微软雅黑" panose="020B0503020204020204" pitchFamily="34" charset="-122"/>
              </a:rPr>
              <a:t>要做连续性评估，还是做阶段性评估则要看企业对等级评估证书的具体要求。</a:t>
            </a:r>
            <a:endParaRPr lang="zh-CN" altLang="en-US" sz="2000" b="1">
              <a:solidFill>
                <a:srgbClr val="000000"/>
              </a:solidFill>
              <a:latin typeface="Arial" panose="020B0604020202020204" pitchFamily="34" charset="0"/>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19810" name="标题 119809"/>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实施步骤</a:t>
            </a:r>
            <a:endParaRPr lang="zh-CN" altLang="en-US" sz="3600" b="1" dirty="0">
              <a:latin typeface="微软雅黑" panose="020B0503020204020204" pitchFamily="34" charset="-122"/>
              <a:ea typeface="微软雅黑" panose="020B0503020204020204" pitchFamily="34" charset="-122"/>
            </a:endParaRPr>
          </a:p>
        </p:txBody>
      </p:sp>
      <p:sp>
        <p:nvSpPr>
          <p:cNvPr id="119811" name="矩形 119810"/>
          <p:cNvSpPr/>
          <p:nvPr/>
        </p:nvSpPr>
        <p:spPr>
          <a:xfrm>
            <a:off x="620713" y="1828800"/>
            <a:ext cx="7740650" cy="619125"/>
          </a:xfrm>
          <a:prstGeom prst="rect">
            <a:avLst/>
          </a:prstGeom>
          <a:solidFill>
            <a:schemeClr val="folHlink"/>
          </a:solidFill>
          <a:ln w="9525">
            <a:noFill/>
          </a:ln>
        </p:spPr>
        <p:txBody>
          <a:bodyPr/>
          <a:p>
            <a:endParaRPr lang="zh-CN" altLang="en-US"/>
          </a:p>
        </p:txBody>
      </p:sp>
      <p:grpSp>
        <p:nvGrpSpPr>
          <p:cNvPr id="119812" name="组合 119811"/>
          <p:cNvGrpSpPr/>
          <p:nvPr/>
        </p:nvGrpSpPr>
        <p:grpSpPr>
          <a:xfrm>
            <a:off x="609600" y="1828800"/>
            <a:ext cx="2054225" cy="619125"/>
            <a:chOff x="404" y="1980"/>
            <a:chExt cx="1294" cy="298"/>
          </a:xfrm>
        </p:grpSpPr>
        <p:sp>
          <p:nvSpPr>
            <p:cNvPr id="119813" name="矩形 119812"/>
            <p:cNvSpPr/>
            <p:nvPr/>
          </p:nvSpPr>
          <p:spPr>
            <a:xfrm>
              <a:off x="404" y="1980"/>
              <a:ext cx="1205" cy="298"/>
            </a:xfrm>
            <a:prstGeom prst="rect">
              <a:avLst/>
            </a:prstGeom>
            <a:solidFill>
              <a:schemeClr val="hlink"/>
            </a:solidFill>
            <a:ln w="9525">
              <a:noFill/>
            </a:ln>
            <a:effectLst>
              <a:outerShdw dist="63500" algn="ctr" rotWithShape="0">
                <a:schemeClr val="tx1">
                  <a:alpha val="50000"/>
                </a:schemeClr>
              </a:outerShdw>
            </a:effectLst>
          </p:spPr>
          <p:txBody>
            <a:bodyPr/>
            <a:p>
              <a:endParaRPr lang="zh-CN" altLang="en-US"/>
            </a:p>
          </p:txBody>
        </p:sp>
        <p:sp>
          <p:nvSpPr>
            <p:cNvPr id="119814" name="等腰三角形 119813"/>
            <p:cNvSpPr/>
            <p:nvPr/>
          </p:nvSpPr>
          <p:spPr>
            <a:xfrm rot="5400000">
              <a:off x="1568" y="2071"/>
              <a:ext cx="139" cy="120"/>
            </a:xfrm>
            <a:prstGeom prst="triangle">
              <a:avLst>
                <a:gd name="adj" fmla="val 50000"/>
              </a:avLst>
            </a:prstGeom>
            <a:solidFill>
              <a:schemeClr val="hlink"/>
            </a:solidFill>
            <a:ln w="9525">
              <a:noFill/>
            </a:ln>
            <a:effectLst>
              <a:outerShdw dist="63500" algn="ctr" rotWithShape="0">
                <a:schemeClr val="tx1">
                  <a:alpha val="50000"/>
                </a:schemeClr>
              </a:outerShdw>
            </a:effectLst>
          </p:spPr>
          <p:txBody>
            <a:bodyPr/>
            <a:p>
              <a:endParaRPr lang="zh-CN" altLang="en-US"/>
            </a:p>
          </p:txBody>
        </p:sp>
      </p:grpSp>
      <p:sp>
        <p:nvSpPr>
          <p:cNvPr id="119815" name="文本框 119814"/>
          <p:cNvSpPr txBox="1"/>
          <p:nvPr/>
        </p:nvSpPr>
        <p:spPr>
          <a:xfrm>
            <a:off x="2524125" y="1960563"/>
            <a:ext cx="1676400" cy="336550"/>
          </a:xfrm>
          <a:prstGeom prst="rect">
            <a:avLst/>
          </a:prstGeom>
          <a:noFill/>
          <a:ln w="9525">
            <a:noFill/>
          </a:ln>
        </p:spPr>
        <p:txBody>
          <a:bodyPr>
            <a:spAutoFit/>
          </a:bodyPr>
          <a:p>
            <a:pPr algn="ctr">
              <a:spcBef>
                <a:spcPct val="50000"/>
              </a:spcBef>
            </a:pPr>
            <a:r>
              <a:rPr lang="zh-CN" altLang="en-US" sz="1600" b="1" dirty="0">
                <a:solidFill>
                  <a:schemeClr val="bg1"/>
                </a:solidFill>
                <a:latin typeface="Arial" panose="020B0604020202020204" pitchFamily="34" charset="0"/>
                <a:cs typeface="Arial" panose="020B0604020202020204" pitchFamily="34" charset="0"/>
              </a:rPr>
              <a:t>组建</a:t>
            </a:r>
            <a:r>
              <a:rPr lang="en-US" altLang="zh-CN" sz="1600" b="1">
                <a:solidFill>
                  <a:schemeClr val="bg1"/>
                </a:solidFill>
                <a:latin typeface="Arial" panose="020B0604020202020204" pitchFamily="34" charset="0"/>
                <a:cs typeface="Arial" panose="020B0604020202020204" pitchFamily="34" charset="0"/>
              </a:rPr>
              <a:t>EPG</a:t>
            </a:r>
            <a:endParaRPr lang="en-US" altLang="zh-CN" sz="1600" b="1">
              <a:solidFill>
                <a:schemeClr val="bg1"/>
              </a:solidFill>
              <a:latin typeface="Arial" panose="020B0604020202020204" pitchFamily="34" charset="0"/>
              <a:ea typeface="Arial" panose="020B0604020202020204" pitchFamily="34" charset="0"/>
            </a:endParaRPr>
          </a:p>
        </p:txBody>
      </p:sp>
      <p:sp>
        <p:nvSpPr>
          <p:cNvPr id="119816" name="矩形 119815"/>
          <p:cNvSpPr/>
          <p:nvPr/>
        </p:nvSpPr>
        <p:spPr>
          <a:xfrm>
            <a:off x="631825" y="1935163"/>
            <a:ext cx="1836738" cy="396875"/>
          </a:xfrm>
          <a:prstGeom prst="rect">
            <a:avLst/>
          </a:prstGeom>
          <a:noFill/>
          <a:ln w="9525">
            <a:noFill/>
          </a:ln>
          <a:effectLst>
            <a:outerShdw dist="17961" dir="2699999" algn="ctr" rotWithShape="0">
              <a:srgbClr val="003300"/>
            </a:outerShdw>
          </a:effectLst>
        </p:spPr>
        <p:txBody>
          <a:bodyPr>
            <a:spAutoFit/>
          </a:bodyPr>
          <a:p>
            <a:pPr algn="ctr" eaLnBrk="0" hangingPunct="0"/>
            <a:r>
              <a:rPr lang="zh-CN" altLang="en-US" sz="2000" b="1" dirty="0">
                <a:solidFill>
                  <a:srgbClr val="FFFFFF"/>
                </a:solidFill>
                <a:latin typeface="Arial" panose="020B0604020202020204" pitchFamily="34" charset="0"/>
                <a:cs typeface="Arial" panose="020B0604020202020204" pitchFamily="34" charset="0"/>
              </a:rPr>
              <a:t>项目启动会</a:t>
            </a:r>
            <a:endParaRPr lang="zh-CN" altLang="en-US" sz="2000" b="1" dirty="0">
              <a:solidFill>
                <a:srgbClr val="FFFFFF"/>
              </a:solidFill>
              <a:latin typeface="Arial" panose="020B0604020202020204" pitchFamily="34" charset="0"/>
              <a:ea typeface="Arial" panose="020B0604020202020204" pitchFamily="34" charset="0"/>
            </a:endParaRPr>
          </a:p>
        </p:txBody>
      </p:sp>
      <p:sp>
        <p:nvSpPr>
          <p:cNvPr id="119817" name="右箭头 119816"/>
          <p:cNvSpPr/>
          <p:nvPr/>
        </p:nvSpPr>
        <p:spPr>
          <a:xfrm>
            <a:off x="4095750" y="1995488"/>
            <a:ext cx="368300" cy="273050"/>
          </a:xfrm>
          <a:prstGeom prst="rightArrow">
            <a:avLst>
              <a:gd name="adj1" fmla="val 50000"/>
              <a:gd name="adj2" fmla="val 60466"/>
            </a:avLst>
          </a:prstGeom>
          <a:solidFill>
            <a:schemeClr val="bg1"/>
          </a:solidFill>
          <a:ln w="9525">
            <a:noFill/>
          </a:ln>
        </p:spPr>
        <p:txBody>
          <a:bodyPr/>
          <a:p>
            <a:endParaRPr lang="zh-CN" altLang="en-US"/>
          </a:p>
        </p:txBody>
      </p:sp>
      <p:sp>
        <p:nvSpPr>
          <p:cNvPr id="119818" name="文本框 119817"/>
          <p:cNvSpPr txBox="1"/>
          <p:nvPr/>
        </p:nvSpPr>
        <p:spPr>
          <a:xfrm>
            <a:off x="4475163" y="1960563"/>
            <a:ext cx="1676400" cy="336550"/>
          </a:xfrm>
          <a:prstGeom prst="rect">
            <a:avLst/>
          </a:prstGeom>
          <a:noFill/>
          <a:ln w="9525">
            <a:noFill/>
          </a:ln>
        </p:spPr>
        <p:txBody>
          <a:bodyPr>
            <a:spAutoFit/>
          </a:bodyPr>
          <a:p>
            <a:pPr algn="ctr">
              <a:spcBef>
                <a:spcPct val="50000"/>
              </a:spcBef>
            </a:pPr>
            <a:r>
              <a:rPr lang="zh-CN" altLang="en-US" sz="1600" b="1" dirty="0">
                <a:solidFill>
                  <a:schemeClr val="bg1"/>
                </a:solidFill>
                <a:latin typeface="Arial" panose="020B0604020202020204" pitchFamily="34" charset="0"/>
                <a:cs typeface="Arial" panose="020B0604020202020204" pitchFamily="34" charset="0"/>
              </a:rPr>
              <a:t>诊断</a:t>
            </a:r>
            <a:endParaRPr lang="zh-CN" altLang="en-US" sz="1600" b="1" dirty="0">
              <a:solidFill>
                <a:schemeClr val="bg1"/>
              </a:solidFill>
              <a:latin typeface="Arial" panose="020B0604020202020204" pitchFamily="34" charset="0"/>
              <a:ea typeface="Arial" panose="020B0604020202020204" pitchFamily="34" charset="0"/>
            </a:endParaRPr>
          </a:p>
        </p:txBody>
      </p:sp>
      <p:sp>
        <p:nvSpPr>
          <p:cNvPr id="119819" name="右箭头 119818"/>
          <p:cNvSpPr/>
          <p:nvPr/>
        </p:nvSpPr>
        <p:spPr>
          <a:xfrm>
            <a:off x="6124575" y="1995488"/>
            <a:ext cx="368300" cy="273050"/>
          </a:xfrm>
          <a:prstGeom prst="rightArrow">
            <a:avLst>
              <a:gd name="adj1" fmla="val 50000"/>
              <a:gd name="adj2" fmla="val 60466"/>
            </a:avLst>
          </a:prstGeom>
          <a:solidFill>
            <a:schemeClr val="bg1"/>
          </a:solidFill>
          <a:ln w="9525">
            <a:noFill/>
          </a:ln>
        </p:spPr>
        <p:txBody>
          <a:bodyPr/>
          <a:p>
            <a:endParaRPr lang="zh-CN" altLang="en-US"/>
          </a:p>
        </p:txBody>
      </p:sp>
      <p:sp>
        <p:nvSpPr>
          <p:cNvPr id="119820" name="文本框 119819"/>
          <p:cNvSpPr txBox="1"/>
          <p:nvPr/>
        </p:nvSpPr>
        <p:spPr>
          <a:xfrm>
            <a:off x="6462713" y="1960563"/>
            <a:ext cx="1676400" cy="336550"/>
          </a:xfrm>
          <a:prstGeom prst="rect">
            <a:avLst/>
          </a:prstGeom>
          <a:noFill/>
          <a:ln w="9525">
            <a:noFill/>
          </a:ln>
        </p:spPr>
        <p:txBody>
          <a:bodyPr>
            <a:spAutoFit/>
          </a:bodyPr>
          <a:p>
            <a:pPr algn="ctr">
              <a:spcBef>
                <a:spcPct val="50000"/>
              </a:spcBef>
            </a:pPr>
            <a:r>
              <a:rPr lang="zh-CN" altLang="en-US" sz="1600" b="1" dirty="0">
                <a:solidFill>
                  <a:schemeClr val="bg1"/>
                </a:solidFill>
                <a:latin typeface="Arial" panose="020B0604020202020204" pitchFamily="34" charset="0"/>
                <a:cs typeface="Arial" panose="020B0604020202020204" pitchFamily="34" charset="0"/>
              </a:rPr>
              <a:t>培训及文件定义</a:t>
            </a:r>
            <a:endParaRPr lang="zh-CN" altLang="en-US" sz="1600" b="1" dirty="0">
              <a:solidFill>
                <a:schemeClr val="bg1"/>
              </a:solidFill>
              <a:latin typeface="Arial" panose="020B0604020202020204" pitchFamily="34" charset="0"/>
              <a:ea typeface="Arial" panose="020B0604020202020204" pitchFamily="34" charset="0"/>
            </a:endParaRPr>
          </a:p>
        </p:txBody>
      </p:sp>
      <p:sp>
        <p:nvSpPr>
          <p:cNvPr id="119832" name="文本框 119831"/>
          <p:cNvSpPr txBox="1"/>
          <p:nvPr/>
        </p:nvSpPr>
        <p:spPr>
          <a:xfrm>
            <a:off x="457200" y="2667000"/>
            <a:ext cx="2057400" cy="1920875"/>
          </a:xfrm>
          <a:prstGeom prst="rect">
            <a:avLst/>
          </a:prstGeom>
          <a:noFill/>
          <a:ln w="9525">
            <a:noFill/>
          </a:ln>
        </p:spPr>
        <p:txBody>
          <a:bodyPr>
            <a:spAutoFit/>
          </a:bodyPr>
          <a:p>
            <a:pPr>
              <a:buNone/>
            </a:pPr>
            <a:r>
              <a:rPr lang="en-US" altLang="zh-CN" sz="200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、明确企业实施</a:t>
            </a:r>
            <a:r>
              <a:rPr lang="en-US" altLang="zh-CN" sz="2000">
                <a:latin typeface="微软雅黑" panose="020B0503020204020204" pitchFamily="34" charset="-122"/>
                <a:ea typeface="微软雅黑" panose="020B0503020204020204" pitchFamily="34" charset="-122"/>
              </a:rPr>
              <a:t>CMMI</a:t>
            </a:r>
            <a:r>
              <a:rPr lang="zh-CN" altLang="en-US" sz="2000" dirty="0">
                <a:latin typeface="微软雅黑" panose="020B0503020204020204" pitchFamily="34" charset="-122"/>
                <a:ea typeface="微软雅黑" panose="020B0503020204020204" pitchFamily="34" charset="-122"/>
              </a:rPr>
              <a:t>的商业目标</a:t>
            </a:r>
            <a:endParaRPr lang="zh-CN" altLang="en-US" sz="2000" dirty="0">
              <a:latin typeface="微软雅黑" panose="020B0503020204020204" pitchFamily="34" charset="-122"/>
              <a:ea typeface="微软雅黑" panose="020B0503020204020204" pitchFamily="34" charset="-122"/>
            </a:endParaRPr>
          </a:p>
          <a:p>
            <a:pPr>
              <a:buNone/>
            </a:pPr>
            <a:r>
              <a:rPr lang="en-US" altLang="zh-CN" sz="200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、建立</a:t>
            </a:r>
            <a:r>
              <a:rPr lang="en-US" altLang="zh-CN" sz="2000">
                <a:latin typeface="微软雅黑" panose="020B0503020204020204" pitchFamily="34" charset="-122"/>
                <a:ea typeface="微软雅黑" panose="020B0503020204020204" pitchFamily="34" charset="-122"/>
              </a:rPr>
              <a:t>CMMI</a:t>
            </a:r>
            <a:r>
              <a:rPr lang="zh-CN" altLang="en-US" sz="2000" dirty="0">
                <a:latin typeface="微软雅黑" panose="020B0503020204020204" pitchFamily="34" charset="-122"/>
                <a:ea typeface="微软雅黑" panose="020B0503020204020204" pitchFamily="34" charset="-122"/>
              </a:rPr>
              <a:t>项目实施的沟通机制。</a:t>
            </a:r>
            <a:endParaRPr lang="zh-CN" altLang="en-US" sz="2000">
              <a:solidFill>
                <a:srgbClr val="000000"/>
              </a:solidFill>
              <a:latin typeface="微软雅黑" panose="020B0503020204020204" pitchFamily="34" charset="-122"/>
              <a:ea typeface="微软雅黑" panose="020B0503020204020204" pitchFamily="34" charset="-122"/>
            </a:endParaRPr>
          </a:p>
        </p:txBody>
      </p:sp>
      <p:sp>
        <p:nvSpPr>
          <p:cNvPr id="119833" name="文本框 119832"/>
          <p:cNvSpPr txBox="1"/>
          <p:nvPr/>
        </p:nvSpPr>
        <p:spPr>
          <a:xfrm>
            <a:off x="2590800" y="2667000"/>
            <a:ext cx="1595438" cy="2225675"/>
          </a:xfrm>
          <a:prstGeom prst="rect">
            <a:avLst/>
          </a:prstGeom>
          <a:noFill/>
          <a:ln w="9525">
            <a:noFill/>
          </a:ln>
        </p:spPr>
        <p:txBody>
          <a:bodyPr>
            <a:spAutoFit/>
          </a:bodyPr>
          <a:p>
            <a:pPr>
              <a:buNone/>
            </a:pPr>
            <a:r>
              <a:rPr lang="en-US" altLang="zh-CN" sz="200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、进行</a:t>
            </a:r>
            <a:r>
              <a:rPr lang="en-US" altLang="zh-CN" sz="2000">
                <a:latin typeface="微软雅黑" panose="020B0503020204020204" pitchFamily="34" charset="-122"/>
                <a:ea typeface="微软雅黑" panose="020B0503020204020204" pitchFamily="34" charset="-122"/>
              </a:rPr>
              <a:t>CMMI</a:t>
            </a:r>
            <a:r>
              <a:rPr lang="zh-CN" altLang="en-US" sz="2000" dirty="0">
                <a:latin typeface="微软雅黑" panose="020B0503020204020204" pitchFamily="34" charset="-122"/>
                <a:ea typeface="微软雅黑" panose="020B0503020204020204" pitchFamily="34" charset="-122"/>
              </a:rPr>
              <a:t>基础概念讲解；</a:t>
            </a:r>
            <a:endParaRPr lang="zh-CN" altLang="en-US" sz="2000" dirty="0">
              <a:latin typeface="微软雅黑" panose="020B0503020204020204" pitchFamily="34" charset="-122"/>
              <a:ea typeface="微软雅黑" panose="020B0503020204020204" pitchFamily="34" charset="-122"/>
            </a:endParaRPr>
          </a:p>
          <a:p>
            <a:pPr>
              <a:buNone/>
            </a:pPr>
            <a:r>
              <a:rPr lang="en-US" altLang="zh-CN" sz="200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、指导企业建立核心的过程改进小组</a:t>
            </a:r>
            <a:endParaRPr lang="zh-CN" altLang="en-US" sz="2000">
              <a:latin typeface="微软雅黑" panose="020B0503020204020204" pitchFamily="34" charset="-122"/>
              <a:ea typeface="微软雅黑" panose="020B0503020204020204" pitchFamily="34" charset="-122"/>
            </a:endParaRPr>
          </a:p>
        </p:txBody>
      </p:sp>
      <p:sp>
        <p:nvSpPr>
          <p:cNvPr id="119834" name="文本框 119833"/>
          <p:cNvSpPr txBox="1"/>
          <p:nvPr/>
        </p:nvSpPr>
        <p:spPr>
          <a:xfrm>
            <a:off x="4267200" y="2679700"/>
            <a:ext cx="2184400" cy="3444875"/>
          </a:xfrm>
          <a:prstGeom prst="rect">
            <a:avLst/>
          </a:prstGeom>
          <a:noFill/>
          <a:ln w="9525">
            <a:noFill/>
          </a:ln>
        </p:spPr>
        <p:txBody>
          <a:bodyPr>
            <a:spAutoFit/>
          </a:bodyPr>
          <a:p>
            <a:r>
              <a:rPr lang="en-US" altLang="zh-CN" sz="200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、充分了解企业研发过程现状，识别企业现有软件过程与企业现阶段理应达到的的</a:t>
            </a:r>
            <a:r>
              <a:rPr lang="en-US" altLang="zh-CN" sz="2000">
                <a:latin typeface="微软雅黑" panose="020B0503020204020204" pitchFamily="34" charset="-122"/>
                <a:ea typeface="微软雅黑" panose="020B0503020204020204" pitchFamily="34" charset="-122"/>
              </a:rPr>
              <a:t>CMMI</a:t>
            </a:r>
            <a:r>
              <a:rPr lang="zh-CN" altLang="en-US" sz="2000" dirty="0">
                <a:latin typeface="微软雅黑" panose="020B0503020204020204" pitchFamily="34" charset="-122"/>
                <a:ea typeface="微软雅黑" panose="020B0503020204020204" pitchFamily="34" charset="-122"/>
              </a:rPr>
              <a:t>成熟度级别的差距；</a:t>
            </a:r>
            <a:endParaRPr lang="zh-CN" altLang="en-US" sz="2000" dirty="0">
              <a:latin typeface="微软雅黑" panose="020B0503020204020204" pitchFamily="34" charset="-122"/>
              <a:ea typeface="微软雅黑" panose="020B0503020204020204" pitchFamily="34" charset="-122"/>
            </a:endParaRPr>
          </a:p>
          <a:p>
            <a:r>
              <a:rPr lang="en-US" altLang="zh-CN" sz="200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、提交诊断报告；</a:t>
            </a:r>
            <a:endParaRPr lang="zh-CN" altLang="en-US" sz="2000" dirty="0">
              <a:latin typeface="微软雅黑" panose="020B0503020204020204" pitchFamily="34" charset="-122"/>
              <a:ea typeface="微软雅黑" panose="020B0503020204020204" pitchFamily="34" charset="-122"/>
            </a:endParaRPr>
          </a:p>
          <a:p>
            <a:r>
              <a:rPr lang="en-US" altLang="zh-CN" sz="200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、进行过程改进的策划</a:t>
            </a:r>
            <a:endParaRPr lang="zh-CN" altLang="en-US" sz="2000">
              <a:latin typeface="微软雅黑" panose="020B0503020204020204" pitchFamily="34" charset="-122"/>
              <a:ea typeface="微软雅黑" panose="020B0503020204020204" pitchFamily="34" charset="-122"/>
            </a:endParaRPr>
          </a:p>
        </p:txBody>
      </p:sp>
      <p:sp>
        <p:nvSpPr>
          <p:cNvPr id="119835" name="文本框 119834"/>
          <p:cNvSpPr txBox="1"/>
          <p:nvPr/>
        </p:nvSpPr>
        <p:spPr>
          <a:xfrm>
            <a:off x="6324600" y="2679700"/>
            <a:ext cx="2362200" cy="4054475"/>
          </a:xfrm>
          <a:prstGeom prst="rect">
            <a:avLst/>
          </a:prstGeom>
          <a:noFill/>
          <a:ln w="9525">
            <a:noFill/>
          </a:ln>
        </p:spPr>
        <p:txBody>
          <a:bodyPr>
            <a:spAutoFit/>
          </a:bodyPr>
          <a:p>
            <a:r>
              <a:rPr lang="en-US" altLang="zh-CN" sz="200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、结合企业过程现状进行</a:t>
            </a:r>
            <a:r>
              <a:rPr lang="en-US" altLang="zh-CN" sz="2000">
                <a:latin typeface="微软雅黑" panose="020B0503020204020204" pitchFamily="34" charset="-122"/>
                <a:ea typeface="微软雅黑" panose="020B0503020204020204" pitchFamily="34" charset="-122"/>
              </a:rPr>
              <a:t>CMMI</a:t>
            </a:r>
            <a:r>
              <a:rPr lang="zh-CN" altLang="en-US" sz="2000" dirty="0">
                <a:latin typeface="微软雅黑" panose="020B0503020204020204" pitchFamily="34" charset="-122"/>
                <a:ea typeface="微软雅黑" panose="020B0503020204020204" pitchFamily="34" charset="-122"/>
              </a:rPr>
              <a:t>过程域培训，通过举例、案例分析等方式，让企业的</a:t>
            </a:r>
            <a:r>
              <a:rPr lang="en-US" altLang="zh-CN" sz="2000">
                <a:latin typeface="微软雅黑" panose="020B0503020204020204" pitchFamily="34" charset="-122"/>
                <a:ea typeface="微软雅黑" panose="020B0503020204020204" pitchFamily="34" charset="-122"/>
              </a:rPr>
              <a:t>EPG</a:t>
            </a:r>
            <a:r>
              <a:rPr lang="zh-CN" altLang="en-US" sz="2000" dirty="0">
                <a:latin typeface="微软雅黑" panose="020B0503020204020204" pitchFamily="34" charset="-122"/>
                <a:ea typeface="微软雅黑" panose="020B0503020204020204" pitchFamily="34" charset="-122"/>
              </a:rPr>
              <a:t>掌握过程文件定义技巧；</a:t>
            </a:r>
            <a:endParaRPr lang="zh-CN" altLang="en-US" sz="2000" dirty="0">
              <a:latin typeface="微软雅黑" panose="020B0503020204020204" pitchFamily="34" charset="-122"/>
              <a:ea typeface="微软雅黑" panose="020B0503020204020204" pitchFamily="34" charset="-122"/>
            </a:endParaRPr>
          </a:p>
          <a:p>
            <a:r>
              <a:rPr lang="en-US" altLang="zh-CN" sz="200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、结合企业实际情况有针对性的定义组织的研发过程，并确定过程产出物（如：需求报告）</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21858" name="标题 121857"/>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实施步骤</a:t>
            </a:r>
            <a:endParaRPr lang="zh-CN" altLang="en-US" sz="3600" b="1" dirty="0">
              <a:latin typeface="微软雅黑" panose="020B0503020204020204" pitchFamily="34" charset="-122"/>
              <a:ea typeface="微软雅黑" panose="020B0503020204020204" pitchFamily="34" charset="-122"/>
            </a:endParaRPr>
          </a:p>
        </p:txBody>
      </p:sp>
      <p:sp>
        <p:nvSpPr>
          <p:cNvPr id="121859" name="矩形 121858"/>
          <p:cNvSpPr/>
          <p:nvPr/>
        </p:nvSpPr>
        <p:spPr>
          <a:xfrm>
            <a:off x="620713" y="1905000"/>
            <a:ext cx="7740650" cy="619125"/>
          </a:xfrm>
          <a:prstGeom prst="rect">
            <a:avLst/>
          </a:prstGeom>
          <a:solidFill>
            <a:schemeClr val="folHlink"/>
          </a:solidFill>
          <a:ln w="9525">
            <a:noFill/>
          </a:ln>
        </p:spPr>
        <p:txBody>
          <a:bodyPr/>
          <a:p>
            <a:endParaRPr lang="zh-CN" altLang="en-US"/>
          </a:p>
        </p:txBody>
      </p:sp>
      <p:grpSp>
        <p:nvGrpSpPr>
          <p:cNvPr id="121860" name="组合 121859"/>
          <p:cNvGrpSpPr/>
          <p:nvPr/>
        </p:nvGrpSpPr>
        <p:grpSpPr>
          <a:xfrm>
            <a:off x="609600" y="1905000"/>
            <a:ext cx="2054225" cy="619125"/>
            <a:chOff x="404" y="1980"/>
            <a:chExt cx="1294" cy="298"/>
          </a:xfrm>
        </p:grpSpPr>
        <p:sp>
          <p:nvSpPr>
            <p:cNvPr id="121861" name="矩形 121860"/>
            <p:cNvSpPr/>
            <p:nvPr/>
          </p:nvSpPr>
          <p:spPr>
            <a:xfrm>
              <a:off x="404" y="1980"/>
              <a:ext cx="1205" cy="298"/>
            </a:xfrm>
            <a:prstGeom prst="rect">
              <a:avLst/>
            </a:prstGeom>
            <a:solidFill>
              <a:schemeClr val="hlink"/>
            </a:solidFill>
            <a:ln w="9525">
              <a:noFill/>
            </a:ln>
            <a:effectLst>
              <a:outerShdw dist="63500" algn="ctr" rotWithShape="0">
                <a:schemeClr val="tx1">
                  <a:alpha val="50000"/>
                </a:schemeClr>
              </a:outerShdw>
            </a:effectLst>
          </p:spPr>
          <p:txBody>
            <a:bodyPr/>
            <a:p>
              <a:endParaRPr lang="zh-CN" altLang="en-US"/>
            </a:p>
          </p:txBody>
        </p:sp>
        <p:sp>
          <p:nvSpPr>
            <p:cNvPr id="121862" name="等腰三角形 121861"/>
            <p:cNvSpPr/>
            <p:nvPr/>
          </p:nvSpPr>
          <p:spPr>
            <a:xfrm rot="5400000">
              <a:off x="1568" y="2071"/>
              <a:ext cx="139" cy="120"/>
            </a:xfrm>
            <a:prstGeom prst="triangle">
              <a:avLst>
                <a:gd name="adj" fmla="val 50000"/>
              </a:avLst>
            </a:prstGeom>
            <a:solidFill>
              <a:schemeClr val="hlink"/>
            </a:solidFill>
            <a:ln w="9525">
              <a:noFill/>
            </a:ln>
            <a:effectLst>
              <a:outerShdw dist="63500" algn="ctr" rotWithShape="0">
                <a:schemeClr val="tx1">
                  <a:alpha val="50000"/>
                </a:schemeClr>
              </a:outerShdw>
            </a:effectLst>
          </p:spPr>
          <p:txBody>
            <a:bodyPr/>
            <a:p>
              <a:endParaRPr lang="zh-CN" altLang="en-US"/>
            </a:p>
          </p:txBody>
        </p:sp>
      </p:grpSp>
      <p:sp>
        <p:nvSpPr>
          <p:cNvPr id="121863" name="文本框 121862"/>
          <p:cNvSpPr txBox="1"/>
          <p:nvPr/>
        </p:nvSpPr>
        <p:spPr>
          <a:xfrm>
            <a:off x="2524125" y="2036763"/>
            <a:ext cx="1676400" cy="336550"/>
          </a:xfrm>
          <a:prstGeom prst="rect">
            <a:avLst/>
          </a:prstGeom>
          <a:noFill/>
          <a:ln w="9525">
            <a:noFill/>
          </a:ln>
        </p:spPr>
        <p:txBody>
          <a:bodyPr>
            <a:spAutoFit/>
          </a:bodyPr>
          <a:p>
            <a:pPr algn="ctr">
              <a:spcBef>
                <a:spcPct val="50000"/>
              </a:spcBef>
            </a:pPr>
            <a:r>
              <a:rPr lang="zh-CN" altLang="en-US" sz="1600" b="1" dirty="0">
                <a:solidFill>
                  <a:schemeClr val="bg1"/>
                </a:solidFill>
                <a:latin typeface="Arial" panose="020B0604020202020204" pitchFamily="34" charset="0"/>
                <a:cs typeface="Arial" panose="020B0604020202020204" pitchFamily="34" charset="0"/>
              </a:rPr>
              <a:t>组织推广</a:t>
            </a:r>
            <a:endParaRPr lang="zh-CN" altLang="en-US" sz="1600" b="1" dirty="0">
              <a:solidFill>
                <a:schemeClr val="bg1"/>
              </a:solidFill>
              <a:latin typeface="Arial" panose="020B0604020202020204" pitchFamily="34" charset="0"/>
              <a:ea typeface="Arial" panose="020B0604020202020204" pitchFamily="34" charset="0"/>
            </a:endParaRPr>
          </a:p>
        </p:txBody>
      </p:sp>
      <p:sp>
        <p:nvSpPr>
          <p:cNvPr id="121864" name="矩形 121863"/>
          <p:cNvSpPr/>
          <p:nvPr/>
        </p:nvSpPr>
        <p:spPr>
          <a:xfrm>
            <a:off x="631825" y="2011363"/>
            <a:ext cx="1836738" cy="396875"/>
          </a:xfrm>
          <a:prstGeom prst="rect">
            <a:avLst/>
          </a:prstGeom>
          <a:noFill/>
          <a:ln w="9525">
            <a:noFill/>
          </a:ln>
          <a:effectLst>
            <a:outerShdw dist="17961" dir="2699999" algn="ctr" rotWithShape="0">
              <a:srgbClr val="003300"/>
            </a:outerShdw>
          </a:effectLst>
        </p:spPr>
        <p:txBody>
          <a:bodyPr>
            <a:spAutoFit/>
          </a:bodyPr>
          <a:p>
            <a:pPr algn="ctr" eaLnBrk="0" hangingPunct="0"/>
            <a:r>
              <a:rPr lang="zh-CN" altLang="en-US" sz="2000" b="1" dirty="0">
                <a:solidFill>
                  <a:srgbClr val="FFFFFF"/>
                </a:solidFill>
                <a:latin typeface="Arial" panose="020B0604020202020204" pitchFamily="34" charset="0"/>
                <a:cs typeface="Arial" panose="020B0604020202020204" pitchFamily="34" charset="0"/>
              </a:rPr>
              <a:t>项目试点</a:t>
            </a:r>
            <a:endParaRPr lang="zh-CN" altLang="en-US" sz="2000" b="1" dirty="0">
              <a:solidFill>
                <a:srgbClr val="FFFFFF"/>
              </a:solidFill>
              <a:latin typeface="Arial" panose="020B0604020202020204" pitchFamily="34" charset="0"/>
              <a:ea typeface="Arial" panose="020B0604020202020204" pitchFamily="34" charset="0"/>
            </a:endParaRPr>
          </a:p>
        </p:txBody>
      </p:sp>
      <p:sp>
        <p:nvSpPr>
          <p:cNvPr id="121865" name="右箭头 121864"/>
          <p:cNvSpPr/>
          <p:nvPr/>
        </p:nvSpPr>
        <p:spPr>
          <a:xfrm>
            <a:off x="4095750" y="2071688"/>
            <a:ext cx="368300" cy="273050"/>
          </a:xfrm>
          <a:prstGeom prst="rightArrow">
            <a:avLst>
              <a:gd name="adj1" fmla="val 50000"/>
              <a:gd name="adj2" fmla="val 60466"/>
            </a:avLst>
          </a:prstGeom>
          <a:solidFill>
            <a:schemeClr val="bg1"/>
          </a:solidFill>
          <a:ln w="9525">
            <a:noFill/>
          </a:ln>
        </p:spPr>
        <p:txBody>
          <a:bodyPr/>
          <a:p>
            <a:endParaRPr lang="zh-CN" altLang="en-US"/>
          </a:p>
        </p:txBody>
      </p:sp>
      <p:sp>
        <p:nvSpPr>
          <p:cNvPr id="121866" name="文本框 121865"/>
          <p:cNvSpPr txBox="1"/>
          <p:nvPr/>
        </p:nvSpPr>
        <p:spPr>
          <a:xfrm>
            <a:off x="4475163" y="2036763"/>
            <a:ext cx="1676400" cy="336550"/>
          </a:xfrm>
          <a:prstGeom prst="rect">
            <a:avLst/>
          </a:prstGeom>
          <a:noFill/>
          <a:ln w="9525">
            <a:noFill/>
          </a:ln>
        </p:spPr>
        <p:txBody>
          <a:bodyPr>
            <a:spAutoFit/>
          </a:bodyPr>
          <a:p>
            <a:pPr algn="ctr">
              <a:spcBef>
                <a:spcPct val="50000"/>
              </a:spcBef>
            </a:pPr>
            <a:r>
              <a:rPr lang="zh-CN" altLang="en-US" sz="1600" b="1" dirty="0">
                <a:solidFill>
                  <a:schemeClr val="bg1"/>
                </a:solidFill>
                <a:latin typeface="Arial" panose="020B0604020202020204" pitchFamily="34" charset="0"/>
                <a:cs typeface="Arial" panose="020B0604020202020204" pitchFamily="34" charset="0"/>
              </a:rPr>
              <a:t>预评估</a:t>
            </a:r>
            <a:endParaRPr lang="zh-CN" altLang="en-US" sz="1600" b="1" dirty="0">
              <a:solidFill>
                <a:schemeClr val="bg1"/>
              </a:solidFill>
              <a:latin typeface="Arial" panose="020B0604020202020204" pitchFamily="34" charset="0"/>
              <a:ea typeface="Arial" panose="020B0604020202020204" pitchFamily="34" charset="0"/>
            </a:endParaRPr>
          </a:p>
        </p:txBody>
      </p:sp>
      <p:sp>
        <p:nvSpPr>
          <p:cNvPr id="121867" name="右箭头 121866"/>
          <p:cNvSpPr/>
          <p:nvPr/>
        </p:nvSpPr>
        <p:spPr>
          <a:xfrm>
            <a:off x="6124575" y="2071688"/>
            <a:ext cx="368300" cy="273050"/>
          </a:xfrm>
          <a:prstGeom prst="rightArrow">
            <a:avLst>
              <a:gd name="adj1" fmla="val 50000"/>
              <a:gd name="adj2" fmla="val 60466"/>
            </a:avLst>
          </a:prstGeom>
          <a:solidFill>
            <a:schemeClr val="bg1"/>
          </a:solidFill>
          <a:ln w="9525">
            <a:noFill/>
          </a:ln>
        </p:spPr>
        <p:txBody>
          <a:bodyPr/>
          <a:p>
            <a:endParaRPr lang="zh-CN" altLang="en-US"/>
          </a:p>
        </p:txBody>
      </p:sp>
      <p:sp>
        <p:nvSpPr>
          <p:cNvPr id="121868" name="文本框 121867"/>
          <p:cNvSpPr txBox="1"/>
          <p:nvPr/>
        </p:nvSpPr>
        <p:spPr>
          <a:xfrm>
            <a:off x="6462713" y="2036763"/>
            <a:ext cx="1843087" cy="336550"/>
          </a:xfrm>
          <a:prstGeom prst="rect">
            <a:avLst/>
          </a:prstGeom>
          <a:noFill/>
          <a:ln w="9525">
            <a:noFill/>
          </a:ln>
        </p:spPr>
        <p:txBody>
          <a:bodyPr>
            <a:spAutoFit/>
          </a:bodyPr>
          <a:p>
            <a:pPr algn="ctr">
              <a:spcBef>
                <a:spcPct val="50000"/>
              </a:spcBef>
            </a:pPr>
            <a:r>
              <a:rPr lang="en-US" altLang="zh-CN" sz="1600" b="1">
                <a:solidFill>
                  <a:schemeClr val="bg1"/>
                </a:solidFill>
                <a:latin typeface="Arial" panose="020B0604020202020204" pitchFamily="34" charset="0"/>
                <a:cs typeface="Arial" panose="020B0604020202020204" pitchFamily="34" charset="0"/>
              </a:rPr>
              <a:t>SCAMPI</a:t>
            </a:r>
            <a:r>
              <a:rPr lang="zh-CN" altLang="en-US" sz="1600" b="1" dirty="0">
                <a:solidFill>
                  <a:schemeClr val="bg1"/>
                </a:solidFill>
                <a:latin typeface="Arial" panose="020B0604020202020204" pitchFamily="34" charset="0"/>
                <a:cs typeface="Arial" panose="020B0604020202020204" pitchFamily="34" charset="0"/>
              </a:rPr>
              <a:t>正式评估</a:t>
            </a:r>
            <a:endParaRPr lang="zh-CN" altLang="en-US" sz="1600" b="1" dirty="0">
              <a:solidFill>
                <a:schemeClr val="bg1"/>
              </a:solidFill>
              <a:latin typeface="Arial" panose="020B0604020202020204" pitchFamily="34" charset="0"/>
              <a:ea typeface="Arial" panose="020B0604020202020204" pitchFamily="34" charset="0"/>
            </a:endParaRPr>
          </a:p>
        </p:txBody>
      </p:sp>
      <p:sp>
        <p:nvSpPr>
          <p:cNvPr id="121869" name="文本框 121868"/>
          <p:cNvSpPr txBox="1"/>
          <p:nvPr/>
        </p:nvSpPr>
        <p:spPr>
          <a:xfrm>
            <a:off x="457200" y="2743200"/>
            <a:ext cx="2057400" cy="2530475"/>
          </a:xfrm>
          <a:prstGeom prst="rect">
            <a:avLst/>
          </a:prstGeom>
          <a:noFill/>
          <a:ln w="9525">
            <a:noFill/>
          </a:ln>
        </p:spPr>
        <p:txBody>
          <a:bodyPr>
            <a:spAutoFit/>
          </a:bodyPr>
          <a:p>
            <a:r>
              <a:rPr lang="en-US" altLang="zh-CN" sz="200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、选择代表公司核心业务的项目或者典型项目进行试点，通过试点来完善过程文件，从而为企业全面推广过程文件打下基础。</a:t>
            </a:r>
            <a:r>
              <a:rPr lang="zh-CN" altLang="en-US" dirty="0">
                <a:latin typeface="Arial" panose="020B0604020202020204" pitchFamily="34" charset="0"/>
              </a:rPr>
              <a:t> </a:t>
            </a:r>
            <a:endParaRPr lang="zh-CN" altLang="en-US">
              <a:latin typeface="Arial" panose="020B0604020202020204" pitchFamily="34" charset="0"/>
            </a:endParaRPr>
          </a:p>
        </p:txBody>
      </p:sp>
      <p:sp>
        <p:nvSpPr>
          <p:cNvPr id="121870" name="文本框 121869"/>
          <p:cNvSpPr txBox="1"/>
          <p:nvPr/>
        </p:nvSpPr>
        <p:spPr>
          <a:xfrm>
            <a:off x="2590800" y="2743200"/>
            <a:ext cx="1595438" cy="1311275"/>
          </a:xfrm>
          <a:prstGeom prst="rect">
            <a:avLst/>
          </a:prstGeom>
          <a:noFill/>
          <a:ln w="9525">
            <a:noFill/>
          </a:ln>
        </p:spPr>
        <p:txBody>
          <a:bodyPr>
            <a:spAutoFit/>
          </a:bodyPr>
          <a:p>
            <a:r>
              <a:rPr lang="en-US" altLang="zh-CN" sz="200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、全员参与全面导入与执行</a:t>
            </a:r>
            <a:r>
              <a:rPr lang="en-US" altLang="zh-CN" sz="2000">
                <a:latin typeface="微软雅黑" panose="020B0503020204020204" pitchFamily="34" charset="-122"/>
                <a:ea typeface="微软雅黑" panose="020B0503020204020204" pitchFamily="34" charset="-122"/>
              </a:rPr>
              <a:t>CMMI</a:t>
            </a:r>
            <a:r>
              <a:rPr lang="zh-CN" altLang="en-US" sz="2000" dirty="0">
                <a:latin typeface="微软雅黑" panose="020B0503020204020204" pitchFamily="34" charset="-122"/>
                <a:ea typeface="微软雅黑" panose="020B0503020204020204" pitchFamily="34" charset="-122"/>
              </a:rPr>
              <a:t>。</a:t>
            </a:r>
            <a:r>
              <a:rPr lang="zh-CN" altLang="en-US" dirty="0">
                <a:latin typeface="Arial" panose="020B0604020202020204" pitchFamily="34" charset="0"/>
              </a:rPr>
              <a:t> </a:t>
            </a:r>
            <a:endParaRPr lang="zh-CN" altLang="en-US">
              <a:latin typeface="Arial" panose="020B0604020202020204" pitchFamily="34" charset="0"/>
            </a:endParaRPr>
          </a:p>
        </p:txBody>
      </p:sp>
      <p:sp>
        <p:nvSpPr>
          <p:cNvPr id="121871" name="文本框 121870"/>
          <p:cNvSpPr txBox="1"/>
          <p:nvPr/>
        </p:nvSpPr>
        <p:spPr>
          <a:xfrm>
            <a:off x="4267200" y="2755900"/>
            <a:ext cx="2184400" cy="2530475"/>
          </a:xfrm>
          <a:prstGeom prst="rect">
            <a:avLst/>
          </a:prstGeom>
          <a:noFill/>
          <a:ln w="9525">
            <a:noFill/>
          </a:ln>
        </p:spPr>
        <p:txBody>
          <a:bodyPr>
            <a:spAutoFit/>
          </a:bodyPr>
          <a:p>
            <a:r>
              <a:rPr lang="en-US" altLang="zh-CN" sz="200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、验证组织推广的结果，识别企业尚存缺陷并制定再次改善方案，准备充分，以便企业能够更好进行正式</a:t>
            </a:r>
            <a:r>
              <a:rPr lang="en-US" altLang="zh-CN" sz="2000">
                <a:latin typeface="微软雅黑" panose="020B0503020204020204" pitchFamily="34" charset="-122"/>
                <a:ea typeface="微软雅黑" panose="020B0503020204020204" pitchFamily="34" charset="-122"/>
              </a:rPr>
              <a:t>SCAMPI</a:t>
            </a:r>
            <a:r>
              <a:rPr lang="zh-CN" altLang="en-US" sz="2000" dirty="0">
                <a:latin typeface="微软雅黑" panose="020B0503020204020204" pitchFamily="34" charset="-122"/>
                <a:ea typeface="微软雅黑" panose="020B0503020204020204" pitchFamily="34" charset="-122"/>
              </a:rPr>
              <a:t>评估。</a:t>
            </a:r>
            <a:r>
              <a:rPr lang="zh-CN" altLang="en-US" dirty="0">
                <a:latin typeface="Arial" panose="020B0604020202020204" pitchFamily="34" charset="0"/>
              </a:rPr>
              <a:t> </a:t>
            </a:r>
            <a:endParaRPr lang="zh-CN" altLang="en-US">
              <a:latin typeface="Arial" panose="020B0604020202020204" pitchFamily="34" charset="0"/>
            </a:endParaRPr>
          </a:p>
        </p:txBody>
      </p:sp>
      <p:sp>
        <p:nvSpPr>
          <p:cNvPr id="121872" name="文本框 121871"/>
          <p:cNvSpPr txBox="1"/>
          <p:nvPr/>
        </p:nvSpPr>
        <p:spPr>
          <a:xfrm>
            <a:off x="6324600" y="2755900"/>
            <a:ext cx="2590800" cy="3749675"/>
          </a:xfrm>
          <a:prstGeom prst="rect">
            <a:avLst/>
          </a:prstGeom>
          <a:noFill/>
          <a:ln w="9525">
            <a:noFill/>
          </a:ln>
        </p:spPr>
        <p:txBody>
          <a:bodyPr>
            <a:spAutoFit/>
          </a:bodyPr>
          <a:p>
            <a:r>
              <a:rPr lang="en-US" altLang="zh-CN" sz="200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、由</a:t>
            </a:r>
            <a:r>
              <a:rPr lang="en-US" altLang="zh-CN" sz="2000">
                <a:latin typeface="微软雅黑" panose="020B0503020204020204" pitchFamily="34" charset="-122"/>
                <a:ea typeface="微软雅黑" panose="020B0503020204020204" pitchFamily="34" charset="-122"/>
              </a:rPr>
              <a:t>SEI</a:t>
            </a:r>
            <a:r>
              <a:rPr lang="zh-CN" altLang="en-US" sz="2000" dirty="0">
                <a:latin typeface="微软雅黑" panose="020B0503020204020204" pitchFamily="34" charset="-122"/>
                <a:ea typeface="微软雅黑" panose="020B0503020204020204" pitchFamily="34" charset="-122"/>
              </a:rPr>
              <a:t>授权的主任评估师领导，采用</a:t>
            </a:r>
            <a:r>
              <a:rPr lang="en-US" altLang="zh-CN" sz="2000">
                <a:latin typeface="微软雅黑" panose="020B0503020204020204" pitchFamily="34" charset="-122"/>
                <a:ea typeface="微软雅黑" panose="020B0503020204020204" pitchFamily="34" charset="-122"/>
              </a:rPr>
              <a:t>SCAMPI ( Standard CMMI Appraisal Method for Process Improvement)</a:t>
            </a:r>
            <a:r>
              <a:rPr lang="zh-CN" altLang="en-US" sz="2000" dirty="0">
                <a:latin typeface="微软雅黑" panose="020B0503020204020204" pitchFamily="34" charset="-122"/>
                <a:ea typeface="微软雅黑" panose="020B0503020204020204" pitchFamily="34" charset="-122"/>
              </a:rPr>
              <a:t>评估方法，对企业的能力成熟度进行正式的评估；</a:t>
            </a:r>
            <a:endParaRPr lang="zh-CN" altLang="en-US" sz="2000" dirty="0">
              <a:latin typeface="微软雅黑" panose="020B0503020204020204" pitchFamily="34" charset="-122"/>
              <a:ea typeface="微软雅黑" panose="020B0503020204020204" pitchFamily="34" charset="-122"/>
            </a:endParaRPr>
          </a:p>
          <a:p>
            <a:r>
              <a:rPr lang="en-US" altLang="zh-CN" sz="200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、颁发证书；</a:t>
            </a:r>
            <a:endParaRPr lang="zh-CN" altLang="en-US" sz="2000" dirty="0">
              <a:latin typeface="微软雅黑" panose="020B0503020204020204" pitchFamily="34" charset="-122"/>
              <a:ea typeface="微软雅黑" panose="020B0503020204020204" pitchFamily="34" charset="-122"/>
            </a:endParaRPr>
          </a:p>
          <a:p>
            <a:r>
              <a:rPr lang="en-US" altLang="zh-CN" sz="200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、通过</a:t>
            </a:r>
            <a:r>
              <a:rPr lang="en-US" altLang="zh-CN" sz="2000">
                <a:latin typeface="微软雅黑" panose="020B0503020204020204" pitchFamily="34" charset="-122"/>
                <a:ea typeface="微软雅黑" panose="020B0503020204020204" pitchFamily="34" charset="-122"/>
              </a:rPr>
              <a:t>SEI</a:t>
            </a:r>
            <a:r>
              <a:rPr lang="zh-CN" altLang="en-US" sz="2000" dirty="0">
                <a:latin typeface="微软雅黑" panose="020B0503020204020204" pitchFamily="34" charset="-122"/>
                <a:ea typeface="微软雅黑" panose="020B0503020204020204" pitchFamily="34" charset="-122"/>
              </a:rPr>
              <a:t>网站向全球发布企业信息。</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33122" name="标题 133121"/>
          <p:cNvSpPr>
            <a:spLocks noGrp="1"/>
          </p:cNvSpPr>
          <p:nvPr/>
        </p:nvSpPr>
        <p:spPr>
          <a:xfrm>
            <a:off x="0" y="0"/>
            <a:ext cx="8229600" cy="1143000"/>
          </a:xfrm>
          <a:prstGeom prst="rect">
            <a:avLst/>
          </a:prstGeom>
          <a:noFill/>
          <a:ln w="9525">
            <a:noFill/>
          </a:ln>
        </p:spPr>
        <p:txBody>
          <a:bodyPr anchor="ctr" anchorCtr="0"/>
          <a:lst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pPr algn="l"/>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实施的难点</a:t>
            </a:r>
            <a:endParaRPr lang="zh-CN" altLang="en-US" sz="3600" b="1" dirty="0">
              <a:latin typeface="微软雅黑" panose="020B0503020204020204" pitchFamily="34" charset="-122"/>
              <a:ea typeface="微软雅黑" panose="020B0503020204020204" pitchFamily="34" charset="-122"/>
            </a:endParaRPr>
          </a:p>
        </p:txBody>
      </p:sp>
      <p:sp>
        <p:nvSpPr>
          <p:cNvPr id="133123" name="直接连接符 133122"/>
          <p:cNvSpPr/>
          <p:nvPr/>
        </p:nvSpPr>
        <p:spPr>
          <a:xfrm flipV="1">
            <a:off x="2941638" y="3097213"/>
            <a:ext cx="608012" cy="0"/>
          </a:xfrm>
          <a:prstGeom prst="line">
            <a:avLst/>
          </a:prstGeom>
          <a:ln w="12700" cap="flat" cmpd="sng">
            <a:solidFill>
              <a:schemeClr val="tx1"/>
            </a:solidFill>
            <a:prstDash val="solid"/>
            <a:headEnd type="none" w="med" len="med"/>
            <a:tailEnd type="none" w="med" len="med"/>
          </a:ln>
        </p:spPr>
      </p:sp>
      <p:sp>
        <p:nvSpPr>
          <p:cNvPr id="133124" name="直接连接符 133123"/>
          <p:cNvSpPr/>
          <p:nvPr/>
        </p:nvSpPr>
        <p:spPr>
          <a:xfrm>
            <a:off x="3008313" y="3773488"/>
            <a:ext cx="541337" cy="0"/>
          </a:xfrm>
          <a:prstGeom prst="line">
            <a:avLst/>
          </a:prstGeom>
          <a:ln w="12700" cap="flat" cmpd="sng">
            <a:solidFill>
              <a:schemeClr val="tx1"/>
            </a:solidFill>
            <a:prstDash val="solid"/>
            <a:headEnd type="none" w="med" len="med"/>
            <a:tailEnd type="none" w="med" len="med"/>
          </a:ln>
        </p:spPr>
      </p:sp>
      <p:sp>
        <p:nvSpPr>
          <p:cNvPr id="133125" name="直接连接符 133124"/>
          <p:cNvSpPr/>
          <p:nvPr/>
        </p:nvSpPr>
        <p:spPr>
          <a:xfrm flipV="1">
            <a:off x="2941638" y="4381500"/>
            <a:ext cx="608012" cy="0"/>
          </a:xfrm>
          <a:prstGeom prst="line">
            <a:avLst/>
          </a:prstGeom>
          <a:ln w="12700" cap="flat" cmpd="sng">
            <a:solidFill>
              <a:schemeClr val="tx1"/>
            </a:solidFill>
            <a:prstDash val="solid"/>
            <a:headEnd type="none" w="med" len="med"/>
            <a:tailEnd type="none" w="med" len="med"/>
          </a:ln>
        </p:spPr>
      </p:sp>
      <p:grpSp>
        <p:nvGrpSpPr>
          <p:cNvPr id="133126" name="组合 133125"/>
          <p:cNvGrpSpPr/>
          <p:nvPr/>
        </p:nvGrpSpPr>
        <p:grpSpPr>
          <a:xfrm>
            <a:off x="2670175" y="2420938"/>
            <a:ext cx="879475" cy="338137"/>
            <a:chOff x="1492" y="1538"/>
            <a:chExt cx="624" cy="240"/>
          </a:xfrm>
        </p:grpSpPr>
        <p:sp>
          <p:nvSpPr>
            <p:cNvPr id="133127" name="直接连接符 133126"/>
            <p:cNvSpPr/>
            <p:nvPr/>
          </p:nvSpPr>
          <p:spPr>
            <a:xfrm>
              <a:off x="1732" y="1538"/>
              <a:ext cx="384" cy="0"/>
            </a:xfrm>
            <a:prstGeom prst="line">
              <a:avLst/>
            </a:prstGeom>
            <a:ln w="12700" cap="flat" cmpd="sng">
              <a:solidFill>
                <a:schemeClr val="tx1"/>
              </a:solidFill>
              <a:prstDash val="solid"/>
              <a:headEnd type="none" w="med" len="med"/>
              <a:tailEnd type="none" w="med" len="med"/>
            </a:ln>
          </p:spPr>
        </p:sp>
        <p:sp>
          <p:nvSpPr>
            <p:cNvPr id="133128" name="直接连接符 133127"/>
            <p:cNvSpPr/>
            <p:nvPr/>
          </p:nvSpPr>
          <p:spPr>
            <a:xfrm flipV="1">
              <a:off x="1492" y="1538"/>
              <a:ext cx="240" cy="240"/>
            </a:xfrm>
            <a:prstGeom prst="line">
              <a:avLst/>
            </a:prstGeom>
            <a:ln w="12700" cap="flat" cmpd="sng">
              <a:solidFill>
                <a:schemeClr val="tx1"/>
              </a:solidFill>
              <a:prstDash val="solid"/>
              <a:headEnd type="none" w="med" len="med"/>
              <a:tailEnd type="none" w="med" len="med"/>
            </a:ln>
          </p:spPr>
        </p:sp>
      </p:grpSp>
      <p:grpSp>
        <p:nvGrpSpPr>
          <p:cNvPr id="133129" name="组合 133128"/>
          <p:cNvGrpSpPr/>
          <p:nvPr/>
        </p:nvGrpSpPr>
        <p:grpSpPr>
          <a:xfrm>
            <a:off x="2603500" y="4787900"/>
            <a:ext cx="946150" cy="269875"/>
            <a:chOff x="1444" y="3218"/>
            <a:chExt cx="672" cy="192"/>
          </a:xfrm>
        </p:grpSpPr>
        <p:sp>
          <p:nvSpPr>
            <p:cNvPr id="133130" name="直接连接符 133129"/>
            <p:cNvSpPr/>
            <p:nvPr/>
          </p:nvSpPr>
          <p:spPr>
            <a:xfrm>
              <a:off x="1732" y="3410"/>
              <a:ext cx="384" cy="0"/>
            </a:xfrm>
            <a:prstGeom prst="line">
              <a:avLst/>
            </a:prstGeom>
            <a:ln w="12700" cap="flat" cmpd="sng">
              <a:solidFill>
                <a:schemeClr val="tx1"/>
              </a:solidFill>
              <a:prstDash val="solid"/>
              <a:headEnd type="none" w="med" len="med"/>
              <a:tailEnd type="none" w="med" len="med"/>
            </a:ln>
          </p:spPr>
        </p:sp>
        <p:sp>
          <p:nvSpPr>
            <p:cNvPr id="133131" name="直接连接符 133130"/>
            <p:cNvSpPr/>
            <p:nvPr/>
          </p:nvSpPr>
          <p:spPr>
            <a:xfrm>
              <a:off x="1444" y="3218"/>
              <a:ext cx="288" cy="192"/>
            </a:xfrm>
            <a:prstGeom prst="line">
              <a:avLst/>
            </a:prstGeom>
            <a:ln w="12700" cap="flat" cmpd="sng">
              <a:solidFill>
                <a:schemeClr val="tx1"/>
              </a:solidFill>
              <a:prstDash val="solid"/>
              <a:headEnd type="none" w="med" len="med"/>
              <a:tailEnd type="none" w="med" len="med"/>
            </a:ln>
          </p:spPr>
        </p:sp>
      </p:grpSp>
      <p:sp>
        <p:nvSpPr>
          <p:cNvPr id="133132" name="圆角矩形 133131"/>
          <p:cNvSpPr/>
          <p:nvPr/>
        </p:nvSpPr>
        <p:spPr>
          <a:xfrm>
            <a:off x="3544888" y="2217738"/>
            <a:ext cx="4532312" cy="433387"/>
          </a:xfrm>
          <a:prstGeom prst="roundRect">
            <a:avLst>
              <a:gd name="adj" fmla="val 50000"/>
            </a:avLst>
          </a:prstGeom>
          <a:gradFill rotWithShape="1">
            <a:gsLst>
              <a:gs pos="0">
                <a:srgbClr val="F8F8F8"/>
              </a:gs>
              <a:gs pos="100000">
                <a:srgbClr val="F8F8F8">
                  <a:gamma/>
                  <a:shade val="76471"/>
                  <a:invGamma/>
                </a:srgbClr>
              </a:gs>
            </a:gsLst>
            <a:lin ang="5400000" scaled="1"/>
            <a:tileRect/>
          </a:gradFill>
          <a:ln w="19050" cap="flat" cmpd="sng">
            <a:solidFill>
              <a:srgbClr val="C0C0C0"/>
            </a:solidFill>
            <a:prstDash val="solid"/>
            <a:headEnd type="none" w="med" len="med"/>
            <a:tailEnd type="none" w="med" len="med"/>
          </a:ln>
          <a:effectLst>
            <a:outerShdw dist="53882" dir="2699999" algn="ctr" rotWithShape="0">
              <a:srgbClr val="292929">
                <a:alpha val="50000"/>
              </a:srgbClr>
            </a:outerShdw>
          </a:effectLst>
        </p:spPr>
        <p:txBody>
          <a:bodyPr/>
          <a:p>
            <a:endParaRPr lang="zh-CN" altLang="en-US"/>
          </a:p>
        </p:txBody>
      </p:sp>
      <p:sp>
        <p:nvSpPr>
          <p:cNvPr id="133133" name="矩形 133132"/>
          <p:cNvSpPr/>
          <p:nvPr/>
        </p:nvSpPr>
        <p:spPr>
          <a:xfrm>
            <a:off x="3886200" y="2286000"/>
            <a:ext cx="2241550" cy="366713"/>
          </a:xfrm>
          <a:prstGeom prst="rect">
            <a:avLst/>
          </a:prstGeom>
          <a:noFill/>
          <a:ln w="9525">
            <a:noFill/>
          </a:ln>
        </p:spPr>
        <p:txBody>
          <a:bodyPr wrap="none" anchor="t" anchorCtr="0">
            <a:spAutoFit/>
          </a:bodyPr>
          <a:p>
            <a:pPr eaLnBrk="0" hangingPunct="0"/>
            <a:r>
              <a:rPr lang="zh-CN" altLang="en-US" b="1" dirty="0">
                <a:latin typeface="Arial" panose="020B0604020202020204" pitchFamily="34" charset="0"/>
                <a:ea typeface="微软雅黑" panose="020B0503020204020204" pitchFamily="34" charset="-122"/>
              </a:rPr>
              <a:t>培养持续改进的文化</a:t>
            </a:r>
            <a:endParaRPr lang="zh-CN" altLang="en-US" b="1" dirty="0">
              <a:latin typeface="Arial" panose="020B0604020202020204" pitchFamily="34" charset="0"/>
              <a:ea typeface="微软雅黑" panose="020B0503020204020204" pitchFamily="34" charset="-122"/>
            </a:endParaRPr>
          </a:p>
        </p:txBody>
      </p:sp>
      <p:sp>
        <p:nvSpPr>
          <p:cNvPr id="133134" name="圆角矩形 133133"/>
          <p:cNvSpPr/>
          <p:nvPr/>
        </p:nvSpPr>
        <p:spPr>
          <a:xfrm>
            <a:off x="3544888" y="2882900"/>
            <a:ext cx="4532312" cy="433388"/>
          </a:xfrm>
          <a:prstGeom prst="roundRect">
            <a:avLst>
              <a:gd name="adj" fmla="val 50000"/>
            </a:avLst>
          </a:prstGeom>
          <a:gradFill rotWithShape="1">
            <a:gsLst>
              <a:gs pos="0">
                <a:srgbClr val="F8F8F8"/>
              </a:gs>
              <a:gs pos="100000">
                <a:srgbClr val="F8F8F8">
                  <a:gamma/>
                  <a:shade val="76471"/>
                  <a:invGamma/>
                </a:srgbClr>
              </a:gs>
            </a:gsLst>
            <a:lin ang="5400000" scaled="1"/>
            <a:tileRect/>
          </a:gradFill>
          <a:ln w="19050" cap="flat" cmpd="sng">
            <a:solidFill>
              <a:srgbClr val="C0C0C0"/>
            </a:solidFill>
            <a:prstDash val="solid"/>
            <a:headEnd type="none" w="med" len="med"/>
            <a:tailEnd type="none" w="med" len="med"/>
          </a:ln>
          <a:effectLst>
            <a:outerShdw dist="53882" dir="2699999" algn="ctr" rotWithShape="0">
              <a:srgbClr val="292929">
                <a:alpha val="50000"/>
              </a:srgbClr>
            </a:outerShdw>
          </a:effectLst>
        </p:spPr>
        <p:txBody>
          <a:bodyPr/>
          <a:p>
            <a:endParaRPr lang="zh-CN" altLang="en-US"/>
          </a:p>
        </p:txBody>
      </p:sp>
      <p:sp>
        <p:nvSpPr>
          <p:cNvPr id="133135" name="矩形 133134"/>
          <p:cNvSpPr/>
          <p:nvPr/>
        </p:nvSpPr>
        <p:spPr>
          <a:xfrm>
            <a:off x="3886200" y="2895600"/>
            <a:ext cx="1784350" cy="366713"/>
          </a:xfrm>
          <a:prstGeom prst="rect">
            <a:avLst/>
          </a:prstGeom>
          <a:noFill/>
          <a:ln w="9525">
            <a:noFill/>
          </a:ln>
        </p:spPr>
        <p:txBody>
          <a:bodyPr wrap="none" anchor="t" anchorCtr="0">
            <a:spAutoFit/>
          </a:bodyPr>
          <a:p>
            <a:pPr eaLnBrk="0" hangingPunct="0"/>
            <a:r>
              <a:rPr lang="zh-CN" altLang="en-US" b="1" dirty="0">
                <a:latin typeface="Arial" panose="020B0604020202020204" pitchFamily="34" charset="0"/>
                <a:ea typeface="微软雅黑" panose="020B0503020204020204" pitchFamily="34" charset="-122"/>
              </a:rPr>
              <a:t>提供强势的领导</a:t>
            </a:r>
            <a:endParaRPr lang="zh-CN" altLang="en-US" b="1" dirty="0">
              <a:latin typeface="Arial" panose="020B0604020202020204" pitchFamily="34" charset="0"/>
              <a:ea typeface="微软雅黑" panose="020B0503020204020204" pitchFamily="34" charset="-122"/>
            </a:endParaRPr>
          </a:p>
        </p:txBody>
      </p:sp>
      <p:sp>
        <p:nvSpPr>
          <p:cNvPr id="133136" name="圆角矩形 133135"/>
          <p:cNvSpPr/>
          <p:nvPr/>
        </p:nvSpPr>
        <p:spPr>
          <a:xfrm>
            <a:off x="3541713" y="3541713"/>
            <a:ext cx="4532312" cy="434975"/>
          </a:xfrm>
          <a:prstGeom prst="roundRect">
            <a:avLst>
              <a:gd name="adj" fmla="val 50000"/>
            </a:avLst>
          </a:prstGeom>
          <a:gradFill rotWithShape="1">
            <a:gsLst>
              <a:gs pos="0">
                <a:srgbClr val="F8F8F8"/>
              </a:gs>
              <a:gs pos="100000">
                <a:srgbClr val="F8F8F8">
                  <a:gamma/>
                  <a:shade val="76471"/>
                  <a:invGamma/>
                </a:srgbClr>
              </a:gs>
            </a:gsLst>
            <a:lin ang="5400000" scaled="1"/>
            <a:tileRect/>
          </a:gradFill>
          <a:ln w="19050" cap="flat" cmpd="sng">
            <a:solidFill>
              <a:srgbClr val="C0C0C0"/>
            </a:solidFill>
            <a:prstDash val="solid"/>
            <a:headEnd type="none" w="med" len="med"/>
            <a:tailEnd type="none" w="med" len="med"/>
          </a:ln>
          <a:effectLst>
            <a:outerShdw dist="53882" dir="2699999" algn="ctr" rotWithShape="0">
              <a:srgbClr val="292929">
                <a:alpha val="50000"/>
              </a:srgbClr>
            </a:outerShdw>
          </a:effectLst>
        </p:spPr>
        <p:txBody>
          <a:bodyPr/>
          <a:p>
            <a:endParaRPr lang="zh-CN" altLang="en-US"/>
          </a:p>
        </p:txBody>
      </p:sp>
      <p:sp>
        <p:nvSpPr>
          <p:cNvPr id="133137" name="矩形 133136"/>
          <p:cNvSpPr/>
          <p:nvPr/>
        </p:nvSpPr>
        <p:spPr>
          <a:xfrm>
            <a:off x="3810000" y="3581400"/>
            <a:ext cx="3613150" cy="366713"/>
          </a:xfrm>
          <a:prstGeom prst="rect">
            <a:avLst/>
          </a:prstGeom>
          <a:noFill/>
          <a:ln w="9525">
            <a:noFill/>
          </a:ln>
        </p:spPr>
        <p:txBody>
          <a:bodyPr wrap="none" anchor="t" anchorCtr="0">
            <a:spAutoFit/>
          </a:bodyPr>
          <a:p>
            <a:pPr eaLnBrk="0" hangingPunct="0"/>
            <a:r>
              <a:rPr lang="zh-CN" altLang="en-US" b="1" dirty="0">
                <a:latin typeface="Arial" panose="020B0604020202020204" pitchFamily="34" charset="0"/>
                <a:ea typeface="微软雅黑" panose="020B0503020204020204" pitchFamily="34" charset="-122"/>
              </a:rPr>
              <a:t>从价值认可到资源配套及考核体系</a:t>
            </a:r>
            <a:endParaRPr lang="zh-CN" altLang="en-US" b="1" dirty="0">
              <a:latin typeface="Arial" panose="020B0604020202020204" pitchFamily="34" charset="0"/>
              <a:ea typeface="微软雅黑" panose="020B0503020204020204" pitchFamily="34" charset="-122"/>
            </a:endParaRPr>
          </a:p>
        </p:txBody>
      </p:sp>
      <p:sp>
        <p:nvSpPr>
          <p:cNvPr id="133138" name="椭圆 133137"/>
          <p:cNvSpPr/>
          <p:nvPr/>
        </p:nvSpPr>
        <p:spPr>
          <a:xfrm>
            <a:off x="3465513" y="2322513"/>
            <a:ext cx="203200" cy="201612"/>
          </a:xfrm>
          <a:prstGeom prst="ellipse">
            <a:avLst/>
          </a:prstGeom>
          <a:gradFill rotWithShape="1">
            <a:gsLst>
              <a:gs pos="0">
                <a:schemeClr val="accent1"/>
              </a:gs>
              <a:gs pos="100000">
                <a:schemeClr val="accent1">
                  <a:gamma/>
                  <a:shade val="66667"/>
                  <a:invGamma/>
                </a:schemeClr>
              </a:gs>
            </a:gsLst>
            <a:path path="shape">
              <a:fillToRect l="50000" t="50000" r="50000" b="50000"/>
            </a:path>
            <a:tileRect/>
          </a:gradFill>
          <a:ln w="19050" cap="flat" cmpd="sng">
            <a:solidFill>
              <a:srgbClr val="FFFFFF"/>
            </a:solidFill>
            <a:prstDash val="solid"/>
            <a:headEnd type="none" w="med" len="med"/>
            <a:tailEnd type="none" w="med" len="med"/>
          </a:ln>
          <a:effectLst>
            <a:outerShdw dist="63500" dir="2212193" algn="ctr" rotWithShape="0">
              <a:schemeClr val="bg2">
                <a:alpha val="50000"/>
              </a:schemeClr>
            </a:outerShdw>
          </a:effectLst>
        </p:spPr>
        <p:txBody>
          <a:bodyPr/>
          <a:p>
            <a:endParaRPr lang="zh-CN" altLang="en-US"/>
          </a:p>
        </p:txBody>
      </p:sp>
      <p:sp>
        <p:nvSpPr>
          <p:cNvPr id="133139" name="椭圆 133138"/>
          <p:cNvSpPr/>
          <p:nvPr/>
        </p:nvSpPr>
        <p:spPr>
          <a:xfrm>
            <a:off x="3476625" y="3000375"/>
            <a:ext cx="203200" cy="203200"/>
          </a:xfrm>
          <a:prstGeom prst="ellipse">
            <a:avLst/>
          </a:prstGeom>
          <a:gradFill rotWithShape="1">
            <a:gsLst>
              <a:gs pos="0">
                <a:schemeClr val="accent2"/>
              </a:gs>
              <a:gs pos="100000">
                <a:schemeClr val="accent2">
                  <a:gamma/>
                  <a:shade val="66667"/>
                  <a:invGamma/>
                </a:schemeClr>
              </a:gs>
            </a:gsLst>
            <a:path path="shape">
              <a:fillToRect l="50000" t="50000" r="50000" b="50000"/>
            </a:path>
            <a:tileRect/>
          </a:gradFill>
          <a:ln w="19050" cap="flat" cmpd="sng">
            <a:solidFill>
              <a:srgbClr val="FFFFFF"/>
            </a:solidFill>
            <a:prstDash val="solid"/>
            <a:headEnd type="none" w="med" len="med"/>
            <a:tailEnd type="none" w="med" len="med"/>
          </a:ln>
          <a:effectLst>
            <a:outerShdw dist="63500" dir="2212193" algn="ctr" rotWithShape="0">
              <a:schemeClr val="bg2">
                <a:alpha val="50000"/>
              </a:schemeClr>
            </a:outerShdw>
          </a:effectLst>
        </p:spPr>
        <p:txBody>
          <a:bodyPr/>
          <a:p>
            <a:endParaRPr lang="zh-CN" altLang="en-US"/>
          </a:p>
        </p:txBody>
      </p:sp>
      <p:sp>
        <p:nvSpPr>
          <p:cNvPr id="133140" name="椭圆 133139"/>
          <p:cNvSpPr/>
          <p:nvPr/>
        </p:nvSpPr>
        <p:spPr>
          <a:xfrm>
            <a:off x="3476625" y="3671888"/>
            <a:ext cx="203200" cy="203200"/>
          </a:xfrm>
          <a:prstGeom prst="ellipse">
            <a:avLst/>
          </a:prstGeom>
          <a:gradFill rotWithShape="1">
            <a:gsLst>
              <a:gs pos="0">
                <a:schemeClr val="accent1"/>
              </a:gs>
              <a:gs pos="100000">
                <a:schemeClr val="accent1">
                  <a:gamma/>
                  <a:shade val="66667"/>
                  <a:invGamma/>
                </a:schemeClr>
              </a:gs>
            </a:gsLst>
            <a:path path="shape">
              <a:fillToRect l="50000" t="50000" r="50000" b="50000"/>
            </a:path>
            <a:tileRect/>
          </a:gradFill>
          <a:ln w="19050" cap="flat" cmpd="sng">
            <a:solidFill>
              <a:srgbClr val="FFFFFF"/>
            </a:solidFill>
            <a:prstDash val="solid"/>
            <a:headEnd type="none" w="med" len="med"/>
            <a:tailEnd type="none" w="med" len="med"/>
          </a:ln>
          <a:effectLst>
            <a:outerShdw dist="63500" dir="2212193" algn="ctr" rotWithShape="0">
              <a:schemeClr val="bg2">
                <a:alpha val="50000"/>
              </a:schemeClr>
            </a:outerShdw>
          </a:effectLst>
        </p:spPr>
        <p:txBody>
          <a:bodyPr/>
          <a:p>
            <a:endParaRPr lang="zh-CN" altLang="en-US"/>
          </a:p>
        </p:txBody>
      </p:sp>
      <p:sp>
        <p:nvSpPr>
          <p:cNvPr id="133141" name="圆角矩形 133140"/>
          <p:cNvSpPr/>
          <p:nvPr/>
        </p:nvSpPr>
        <p:spPr>
          <a:xfrm>
            <a:off x="3544888" y="4191000"/>
            <a:ext cx="4532312" cy="434975"/>
          </a:xfrm>
          <a:prstGeom prst="roundRect">
            <a:avLst>
              <a:gd name="adj" fmla="val 50000"/>
            </a:avLst>
          </a:prstGeom>
          <a:gradFill rotWithShape="1">
            <a:gsLst>
              <a:gs pos="0">
                <a:srgbClr val="F8F8F8"/>
              </a:gs>
              <a:gs pos="100000">
                <a:srgbClr val="F8F8F8">
                  <a:gamma/>
                  <a:shade val="76471"/>
                  <a:invGamma/>
                </a:srgbClr>
              </a:gs>
            </a:gsLst>
            <a:lin ang="5400000" scaled="1"/>
            <a:tileRect/>
          </a:gradFill>
          <a:ln w="19050" cap="flat" cmpd="sng">
            <a:solidFill>
              <a:srgbClr val="C0C0C0"/>
            </a:solidFill>
            <a:prstDash val="solid"/>
            <a:headEnd type="none" w="med" len="med"/>
            <a:tailEnd type="none" w="med" len="med"/>
          </a:ln>
          <a:effectLst>
            <a:outerShdw dist="53882" dir="2699999" algn="ctr" rotWithShape="0">
              <a:srgbClr val="292929">
                <a:alpha val="50000"/>
              </a:srgbClr>
            </a:outerShdw>
          </a:effectLst>
        </p:spPr>
        <p:txBody>
          <a:bodyPr/>
          <a:p>
            <a:endParaRPr lang="zh-CN" altLang="en-US"/>
          </a:p>
        </p:txBody>
      </p:sp>
      <p:sp>
        <p:nvSpPr>
          <p:cNvPr id="133142" name="矩形 133141"/>
          <p:cNvSpPr/>
          <p:nvPr/>
        </p:nvSpPr>
        <p:spPr>
          <a:xfrm>
            <a:off x="3702050" y="4267200"/>
            <a:ext cx="4527550" cy="366713"/>
          </a:xfrm>
          <a:prstGeom prst="rect">
            <a:avLst/>
          </a:prstGeom>
          <a:noFill/>
          <a:ln w="9525">
            <a:noFill/>
          </a:ln>
        </p:spPr>
        <p:txBody>
          <a:bodyPr wrap="none" anchor="t" anchorCtr="0">
            <a:spAutoFit/>
          </a:bodyPr>
          <a:p>
            <a:pPr eaLnBrk="0" hangingPunct="0"/>
            <a:r>
              <a:rPr lang="zh-CN" altLang="en-US" b="1" dirty="0">
                <a:latin typeface="Arial" panose="020B0604020202020204" pitchFamily="34" charset="0"/>
                <a:ea typeface="微软雅黑" panose="020B0503020204020204" pitchFamily="34" charset="-122"/>
              </a:rPr>
              <a:t>量化改进效果，与商业策略和业绩联系起来</a:t>
            </a:r>
            <a:endParaRPr lang="zh-CN" altLang="en-US" b="1" dirty="0">
              <a:latin typeface="Arial" panose="020B0604020202020204" pitchFamily="34" charset="0"/>
              <a:ea typeface="微软雅黑" panose="020B0503020204020204" pitchFamily="34" charset="-122"/>
            </a:endParaRPr>
          </a:p>
        </p:txBody>
      </p:sp>
      <p:sp>
        <p:nvSpPr>
          <p:cNvPr id="133143" name="椭圆 133142"/>
          <p:cNvSpPr/>
          <p:nvPr/>
        </p:nvSpPr>
        <p:spPr>
          <a:xfrm>
            <a:off x="3465513" y="4314825"/>
            <a:ext cx="203200" cy="203200"/>
          </a:xfrm>
          <a:prstGeom prst="ellipse">
            <a:avLst/>
          </a:prstGeom>
          <a:gradFill rotWithShape="1">
            <a:gsLst>
              <a:gs pos="0">
                <a:schemeClr val="accent2"/>
              </a:gs>
              <a:gs pos="100000">
                <a:schemeClr val="accent2">
                  <a:gamma/>
                  <a:shade val="66667"/>
                  <a:invGamma/>
                </a:schemeClr>
              </a:gs>
            </a:gsLst>
            <a:path path="shape">
              <a:fillToRect l="50000" t="50000" r="50000" b="50000"/>
            </a:path>
            <a:tileRect/>
          </a:gradFill>
          <a:ln w="19050" cap="flat" cmpd="sng">
            <a:solidFill>
              <a:srgbClr val="FFFFFF"/>
            </a:solidFill>
            <a:prstDash val="solid"/>
            <a:headEnd type="none" w="med" len="med"/>
            <a:tailEnd type="none" w="med" len="med"/>
          </a:ln>
          <a:effectLst>
            <a:outerShdw dist="63500" dir="2212193" algn="ctr" rotWithShape="0">
              <a:schemeClr val="bg2">
                <a:alpha val="50000"/>
              </a:schemeClr>
            </a:outerShdw>
          </a:effectLst>
        </p:spPr>
        <p:txBody>
          <a:bodyPr/>
          <a:p>
            <a:endParaRPr lang="zh-CN" altLang="en-US"/>
          </a:p>
        </p:txBody>
      </p:sp>
      <p:sp>
        <p:nvSpPr>
          <p:cNvPr id="133144" name="圆角矩形 133143"/>
          <p:cNvSpPr/>
          <p:nvPr/>
        </p:nvSpPr>
        <p:spPr>
          <a:xfrm>
            <a:off x="3544888" y="4892675"/>
            <a:ext cx="4532312" cy="433388"/>
          </a:xfrm>
          <a:prstGeom prst="roundRect">
            <a:avLst>
              <a:gd name="adj" fmla="val 50000"/>
            </a:avLst>
          </a:prstGeom>
          <a:gradFill rotWithShape="1">
            <a:gsLst>
              <a:gs pos="0">
                <a:srgbClr val="F8F8F8"/>
              </a:gs>
              <a:gs pos="100000">
                <a:srgbClr val="F8F8F8">
                  <a:gamma/>
                  <a:shade val="76471"/>
                  <a:invGamma/>
                </a:srgbClr>
              </a:gs>
            </a:gsLst>
            <a:lin ang="5400000" scaled="1"/>
            <a:tileRect/>
          </a:gradFill>
          <a:ln w="19050" cap="flat" cmpd="sng">
            <a:solidFill>
              <a:srgbClr val="C0C0C0"/>
            </a:solidFill>
            <a:prstDash val="solid"/>
            <a:headEnd type="none" w="med" len="med"/>
            <a:tailEnd type="none" w="med" len="med"/>
          </a:ln>
          <a:effectLst>
            <a:outerShdw dist="53882" dir="2699999" algn="ctr" rotWithShape="0">
              <a:srgbClr val="292929">
                <a:alpha val="50000"/>
              </a:srgbClr>
            </a:outerShdw>
          </a:effectLst>
        </p:spPr>
        <p:txBody>
          <a:bodyPr/>
          <a:p>
            <a:endParaRPr lang="zh-CN" altLang="en-US"/>
          </a:p>
        </p:txBody>
      </p:sp>
      <p:sp>
        <p:nvSpPr>
          <p:cNvPr id="133145" name="矩形 133144"/>
          <p:cNvSpPr/>
          <p:nvPr/>
        </p:nvSpPr>
        <p:spPr>
          <a:xfrm>
            <a:off x="3810000" y="4953000"/>
            <a:ext cx="5441950" cy="366713"/>
          </a:xfrm>
          <a:prstGeom prst="rect">
            <a:avLst/>
          </a:prstGeom>
          <a:noFill/>
          <a:ln w="9525">
            <a:noFill/>
          </a:ln>
        </p:spPr>
        <p:txBody>
          <a:bodyPr wrap="none" anchor="t" anchorCtr="0">
            <a:spAutoFit/>
          </a:bodyPr>
          <a:p>
            <a:pPr eaLnBrk="0" hangingPunct="0"/>
            <a:r>
              <a:rPr lang="zh-CN" altLang="en-US" b="1" dirty="0">
                <a:latin typeface="Arial" panose="020B0604020202020204" pitchFamily="34" charset="0"/>
                <a:ea typeface="微软雅黑" panose="020B0503020204020204" pitchFamily="34" charset="-122"/>
              </a:rPr>
              <a:t>改进的可持续性（技能水平，尤其工程领域的改进）</a:t>
            </a:r>
            <a:endParaRPr lang="zh-CN" altLang="en-US" b="1">
              <a:latin typeface="Arial" panose="020B0604020202020204" pitchFamily="34" charset="0"/>
              <a:ea typeface="微软雅黑" panose="020B0503020204020204" pitchFamily="34" charset="-122"/>
            </a:endParaRPr>
          </a:p>
        </p:txBody>
      </p:sp>
      <p:sp>
        <p:nvSpPr>
          <p:cNvPr id="133146" name="椭圆 133145"/>
          <p:cNvSpPr/>
          <p:nvPr/>
        </p:nvSpPr>
        <p:spPr>
          <a:xfrm>
            <a:off x="3476625" y="5010150"/>
            <a:ext cx="203200" cy="203200"/>
          </a:xfrm>
          <a:prstGeom prst="ellipse">
            <a:avLst/>
          </a:prstGeom>
          <a:gradFill rotWithShape="1">
            <a:gsLst>
              <a:gs pos="0">
                <a:schemeClr val="accent1"/>
              </a:gs>
              <a:gs pos="100000">
                <a:schemeClr val="accent1">
                  <a:gamma/>
                  <a:shade val="66667"/>
                  <a:invGamma/>
                </a:schemeClr>
              </a:gs>
            </a:gsLst>
            <a:path path="shape">
              <a:fillToRect l="50000" t="50000" r="50000" b="50000"/>
            </a:path>
            <a:tileRect/>
          </a:gradFill>
          <a:ln w="19050" cap="flat" cmpd="sng">
            <a:solidFill>
              <a:srgbClr val="FFFFFF"/>
            </a:solidFill>
            <a:prstDash val="solid"/>
            <a:headEnd type="none" w="med" len="med"/>
            <a:tailEnd type="none" w="med" len="med"/>
          </a:ln>
          <a:effectLst>
            <a:outerShdw dist="63500" dir="2212193" algn="ctr" rotWithShape="0">
              <a:schemeClr val="bg2">
                <a:alpha val="50000"/>
              </a:schemeClr>
            </a:outerShdw>
          </a:effectLst>
        </p:spPr>
        <p:txBody>
          <a:bodyPr/>
          <a:p>
            <a:endParaRPr lang="zh-CN" altLang="en-US"/>
          </a:p>
        </p:txBody>
      </p:sp>
      <p:grpSp>
        <p:nvGrpSpPr>
          <p:cNvPr id="133147" name="组合 133146"/>
          <p:cNvGrpSpPr/>
          <p:nvPr/>
        </p:nvGrpSpPr>
        <p:grpSpPr>
          <a:xfrm>
            <a:off x="838200" y="2551113"/>
            <a:ext cx="2373313" cy="2371725"/>
            <a:chOff x="192" y="1631"/>
            <a:chExt cx="1684" cy="1683"/>
          </a:xfrm>
        </p:grpSpPr>
        <p:sp>
          <p:nvSpPr>
            <p:cNvPr id="133148" name="椭圆 133147"/>
            <p:cNvSpPr/>
            <p:nvPr/>
          </p:nvSpPr>
          <p:spPr>
            <a:xfrm>
              <a:off x="192" y="1631"/>
              <a:ext cx="1684" cy="168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tileRect/>
            </a:gradFill>
            <a:ln w="38100">
              <a:noFill/>
            </a:ln>
          </p:spPr>
          <p:txBody>
            <a:bodyPr/>
            <a:p>
              <a:endParaRPr lang="zh-CN" altLang="en-US"/>
            </a:p>
          </p:txBody>
        </p:sp>
        <p:sp>
          <p:nvSpPr>
            <p:cNvPr id="133149" name="椭圆 133148"/>
            <p:cNvSpPr/>
            <p:nvPr/>
          </p:nvSpPr>
          <p:spPr>
            <a:xfrm>
              <a:off x="303" y="1740"/>
              <a:ext cx="1461" cy="1463"/>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tileRect/>
            </a:gradFill>
            <a:ln w="38100">
              <a:noFill/>
            </a:ln>
          </p:spPr>
          <p:txBody>
            <a:bodyPr/>
            <a:p>
              <a:endParaRPr lang="zh-CN" altLang="en-US"/>
            </a:p>
          </p:txBody>
        </p:sp>
        <p:sp>
          <p:nvSpPr>
            <p:cNvPr id="133150" name="椭圆 133149"/>
            <p:cNvSpPr/>
            <p:nvPr/>
          </p:nvSpPr>
          <p:spPr>
            <a:xfrm>
              <a:off x="288" y="1754"/>
              <a:ext cx="1461" cy="1462"/>
            </a:xfrm>
            <a:prstGeom prst="ellipse">
              <a:avLst/>
            </a:prstGeom>
            <a:gradFill rotWithShape="1">
              <a:gsLst>
                <a:gs pos="0">
                  <a:schemeClr val="hlink">
                    <a:gamma/>
                    <a:shade val="63529"/>
                    <a:invGamma/>
                  </a:schemeClr>
                </a:gs>
                <a:gs pos="100000">
                  <a:schemeClr val="hlink">
                    <a:alpha val="0"/>
                  </a:schemeClr>
                </a:gs>
              </a:gsLst>
              <a:lin ang="2700000" scaled="1"/>
              <a:tileRect/>
            </a:gradFill>
            <a:ln w="38100">
              <a:noFill/>
            </a:ln>
          </p:spPr>
          <p:txBody>
            <a:bodyPr/>
            <a:p>
              <a:endParaRPr lang="zh-CN" altLang="en-US"/>
            </a:p>
          </p:txBody>
        </p:sp>
        <p:sp>
          <p:nvSpPr>
            <p:cNvPr id="133151" name="椭圆 133150"/>
            <p:cNvSpPr/>
            <p:nvPr/>
          </p:nvSpPr>
          <p:spPr>
            <a:xfrm>
              <a:off x="375" y="1814"/>
              <a:ext cx="1317" cy="1316"/>
            </a:xfrm>
            <a:prstGeom prst="ellipse">
              <a:avLst/>
            </a:prstGeom>
            <a:solidFill>
              <a:srgbClr val="000000"/>
            </a:solidFill>
            <a:ln w="38100">
              <a:noFill/>
            </a:ln>
          </p:spPr>
          <p:txBody>
            <a:bodyPr/>
            <a:p>
              <a:endParaRPr lang="zh-CN" altLang="en-US"/>
            </a:p>
          </p:txBody>
        </p:sp>
        <p:sp>
          <p:nvSpPr>
            <p:cNvPr id="133152" name="椭圆 133151"/>
            <p:cNvSpPr/>
            <p:nvPr/>
          </p:nvSpPr>
          <p:spPr>
            <a:xfrm>
              <a:off x="396" y="1835"/>
              <a:ext cx="1276" cy="1277"/>
            </a:xfrm>
            <a:prstGeom prst="ellipse">
              <a:avLst/>
            </a:prstGeom>
            <a:gradFill rotWithShape="1">
              <a:gsLst>
                <a:gs pos="0">
                  <a:srgbClr val="D6E1E2">
                    <a:gamma/>
                    <a:shade val="46275"/>
                    <a:invGamma/>
                  </a:srgbClr>
                </a:gs>
                <a:gs pos="100000">
                  <a:srgbClr val="D6E1E2"/>
                </a:gs>
              </a:gsLst>
              <a:lin ang="5400000" scaled="1"/>
              <a:tileRect/>
            </a:gradFill>
            <a:ln w="9525">
              <a:noFill/>
            </a:ln>
          </p:spPr>
          <p:txBody>
            <a:bodyPr/>
            <a:p>
              <a:endParaRPr lang="zh-CN" altLang="en-US"/>
            </a:p>
          </p:txBody>
        </p:sp>
        <p:sp>
          <p:nvSpPr>
            <p:cNvPr id="133153" name="椭圆 133152"/>
            <p:cNvSpPr/>
            <p:nvPr/>
          </p:nvSpPr>
          <p:spPr>
            <a:xfrm>
              <a:off x="412" y="1842"/>
              <a:ext cx="1246" cy="1246"/>
            </a:xfrm>
            <a:prstGeom prst="ellipse">
              <a:avLst/>
            </a:prstGeom>
            <a:gradFill rotWithShape="1">
              <a:gsLst>
                <a:gs pos="0">
                  <a:srgbClr val="D6E1E2">
                    <a:alpha val="0"/>
                  </a:srgbClr>
                </a:gs>
                <a:gs pos="100000">
                  <a:srgbClr val="D6E1E2">
                    <a:gamma/>
                    <a:tint val="34902"/>
                    <a:invGamma/>
                  </a:srgbClr>
                </a:gs>
              </a:gsLst>
              <a:lin ang="5400000" scaled="1"/>
              <a:tileRect/>
            </a:gradFill>
            <a:ln w="9525">
              <a:noFill/>
            </a:ln>
          </p:spPr>
          <p:txBody>
            <a:bodyPr/>
            <a:p>
              <a:endParaRPr lang="zh-CN" altLang="en-US"/>
            </a:p>
          </p:txBody>
        </p:sp>
        <p:sp>
          <p:nvSpPr>
            <p:cNvPr id="133154" name="椭圆 133153"/>
            <p:cNvSpPr/>
            <p:nvPr/>
          </p:nvSpPr>
          <p:spPr>
            <a:xfrm>
              <a:off x="426" y="1854"/>
              <a:ext cx="1184" cy="1164"/>
            </a:xfrm>
            <a:prstGeom prst="ellipse">
              <a:avLst/>
            </a:prstGeom>
            <a:gradFill rotWithShape="1">
              <a:gsLst>
                <a:gs pos="0">
                  <a:srgbClr val="D6E1E2">
                    <a:gamma/>
                    <a:shade val="79216"/>
                    <a:invGamma/>
                  </a:srgbClr>
                </a:gs>
                <a:gs pos="100000">
                  <a:srgbClr val="D6E1E2">
                    <a:alpha val="48000"/>
                  </a:srgbClr>
                </a:gs>
              </a:gsLst>
              <a:lin ang="5400000" scaled="1"/>
              <a:tileRect/>
            </a:gradFill>
            <a:ln w="9525">
              <a:noFill/>
            </a:ln>
          </p:spPr>
          <p:txBody>
            <a:bodyPr/>
            <a:p>
              <a:endParaRPr lang="zh-CN" altLang="en-US"/>
            </a:p>
          </p:txBody>
        </p:sp>
        <p:sp>
          <p:nvSpPr>
            <p:cNvPr id="133155" name="椭圆 133154"/>
            <p:cNvSpPr/>
            <p:nvPr/>
          </p:nvSpPr>
          <p:spPr>
            <a:xfrm>
              <a:off x="480" y="1872"/>
              <a:ext cx="1053" cy="945"/>
            </a:xfrm>
            <a:prstGeom prst="ellipse">
              <a:avLst/>
            </a:prstGeom>
            <a:gradFill rotWithShape="1">
              <a:gsLst>
                <a:gs pos="0">
                  <a:srgbClr val="D6E1E2">
                    <a:gamma/>
                    <a:tint val="0"/>
                    <a:invGamma/>
                  </a:srgbClr>
                </a:gs>
                <a:gs pos="100000">
                  <a:srgbClr val="D6E1E2">
                    <a:alpha val="38000"/>
                  </a:srgbClr>
                </a:gs>
              </a:gsLst>
              <a:lin ang="5400000" scaled="1"/>
              <a:tileRect/>
            </a:gradFill>
            <a:ln w="9525">
              <a:noFill/>
            </a:ln>
          </p:spPr>
          <p:txBody>
            <a:bodyPr/>
            <a:p>
              <a:endParaRPr lang="zh-CN" altLang="en-US"/>
            </a:p>
          </p:txBody>
        </p:sp>
        <p:sp>
          <p:nvSpPr>
            <p:cNvPr id="133156" name="文本框 133155"/>
            <p:cNvSpPr txBox="1"/>
            <p:nvPr/>
          </p:nvSpPr>
          <p:spPr>
            <a:xfrm>
              <a:off x="383" y="2160"/>
              <a:ext cx="1297" cy="336"/>
            </a:xfrm>
            <a:prstGeom prst="rect">
              <a:avLst/>
            </a:prstGeom>
            <a:noFill/>
            <a:ln w="9525">
              <a:noFill/>
            </a:ln>
          </p:spPr>
          <p:txBody>
            <a:bodyPr>
              <a:spAutoFit/>
            </a:bodyPr>
            <a:p>
              <a:pPr algn="ctr"/>
              <a:r>
                <a:rPr lang="zh-CN" altLang="en-US" sz="2500" b="1" i="1" dirty="0">
                  <a:solidFill>
                    <a:srgbClr val="000000"/>
                  </a:solidFill>
                  <a:latin typeface="Arial" panose="020B0604020202020204" pitchFamily="34" charset="0"/>
                  <a:cs typeface="Arial" panose="020B0604020202020204" pitchFamily="34" charset="0"/>
                </a:rPr>
                <a:t>实施难点</a:t>
              </a:r>
              <a:endParaRPr lang="zh-CN" altLang="en-US" sz="2500" b="1" i="1" dirty="0">
                <a:solidFill>
                  <a:srgbClr val="000000"/>
                </a:solidFill>
                <a:latin typeface="Arial" panose="020B0604020202020204" pitchFamily="34" charset="0"/>
                <a:ea typeface="Arial" panose="020B0604020202020204" pitchFamily="34" charset="0"/>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文本框 1"/>
          <p:cNvSpPr txBox="1"/>
          <p:nvPr/>
        </p:nvSpPr>
        <p:spPr>
          <a:xfrm>
            <a:off x="1763395" y="2997200"/>
            <a:ext cx="3921760" cy="1198880"/>
          </a:xfrm>
          <a:prstGeom prst="rect">
            <a:avLst/>
          </a:prstGeom>
          <a:noFill/>
        </p:spPr>
        <p:txBody>
          <a:bodyPr wrap="square" rtlCol="0">
            <a:spAutoFit/>
            <a:scene3d>
              <a:camera prst="orthographicFront"/>
              <a:lightRig rig="threePt" dir="t"/>
            </a:scene3d>
          </a:bodyPr>
          <a:p>
            <a:r>
              <a:rPr lang="zh-CN" altLang="en-US" sz="7200">
                <a:ln w="9525" cmpd="sng">
                  <a:solidFill>
                    <a:schemeClr val="accent1"/>
                  </a:solidFill>
                  <a:prstDash val="solid"/>
                </a:ln>
                <a:solidFill>
                  <a:srgbClr val="70AD47">
                    <a:tint val="1000"/>
                  </a:srgbClr>
                </a:solidFill>
                <a:effectLst>
                  <a:glow rad="38100">
                    <a:schemeClr val="accent1">
                      <a:alpha val="40000"/>
                    </a:schemeClr>
                  </a:glow>
                </a:effectLst>
              </a:rPr>
              <a:t>谢谢</a:t>
            </a:r>
            <a:endParaRPr lang="zh-CN" altLang="en-US" sz="7200">
              <a:ln w="9525" cmpd="sng">
                <a:solidFill>
                  <a:schemeClr val="accent1"/>
                </a:solidFill>
                <a:prstDash val="solid"/>
              </a:ln>
              <a:solidFill>
                <a:srgbClr val="70AD47">
                  <a:tint val="1000"/>
                </a:srgbClr>
              </a:solidFill>
              <a:effectLst>
                <a:glow rad="38100">
                  <a:schemeClr val="accent1">
                    <a:alpha val="40000"/>
                  </a:schemeClr>
                </a:glo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pic>
        <p:nvPicPr>
          <p:cNvPr id="142340" name="图片 142339"/>
          <p:cNvPicPr>
            <a:picLocks noChangeAspect="1"/>
          </p:cNvPicPr>
          <p:nvPr/>
        </p:nvPicPr>
        <p:blipFill>
          <a:blip r:embed="rId1"/>
          <a:stretch>
            <a:fillRect/>
          </a:stretch>
        </p:blipFill>
        <p:spPr>
          <a:xfrm>
            <a:off x="228600" y="1981200"/>
            <a:ext cx="3009900" cy="4095750"/>
          </a:xfrm>
          <a:prstGeom prst="rect">
            <a:avLst/>
          </a:prstGeom>
          <a:noFill/>
          <a:ln w="9525">
            <a:noFill/>
          </a:ln>
        </p:spPr>
      </p:pic>
      <p:pic>
        <p:nvPicPr>
          <p:cNvPr id="142342" name="图片 142341"/>
          <p:cNvPicPr>
            <a:picLocks noChangeAspect="1"/>
          </p:cNvPicPr>
          <p:nvPr/>
        </p:nvPicPr>
        <p:blipFill>
          <a:blip r:embed="rId2"/>
          <a:stretch>
            <a:fillRect/>
          </a:stretch>
        </p:blipFill>
        <p:spPr>
          <a:xfrm>
            <a:off x="5715000" y="2133600"/>
            <a:ext cx="3048000" cy="3486150"/>
          </a:xfrm>
          <a:prstGeom prst="rect">
            <a:avLst/>
          </a:prstGeom>
          <a:noFill/>
          <a:ln w="9525">
            <a:noFill/>
          </a:ln>
        </p:spPr>
      </p:pic>
      <p:sp>
        <p:nvSpPr>
          <p:cNvPr id="142344" name="下弧形箭头 142343"/>
          <p:cNvSpPr/>
          <p:nvPr/>
        </p:nvSpPr>
        <p:spPr>
          <a:xfrm>
            <a:off x="1676400" y="5562600"/>
            <a:ext cx="6629400" cy="847725"/>
          </a:xfrm>
          <a:prstGeom prst="curvedUpArrow">
            <a:avLst>
              <a:gd name="adj1" fmla="val 60755"/>
              <a:gd name="adj2" fmla="val 217159"/>
              <a:gd name="adj3" fmla="val 33333"/>
            </a:avLst>
          </a:prstGeom>
          <a:gradFill rotWithShape="1">
            <a:gsLst>
              <a:gs pos="0">
                <a:srgbClr val="A2A173"/>
              </a:gs>
              <a:gs pos="100000">
                <a:schemeClr val="bg1"/>
              </a:gs>
            </a:gsLst>
            <a:lin ang="5400000" scaled="1"/>
            <a:tileRect/>
          </a:gradFill>
          <a:ln w="9525">
            <a:noFill/>
          </a:ln>
          <a:effectLst>
            <a:outerShdw dist="28398" dir="1593903" algn="ctr" rotWithShape="0">
              <a:srgbClr val="333333">
                <a:alpha val="50000"/>
              </a:srgbClr>
            </a:outerShdw>
          </a:effectLst>
        </p:spPr>
        <p:txBody>
          <a:bodyPr/>
          <a:p>
            <a:endParaRPr lang="zh-CN" altLang="en-US"/>
          </a:p>
        </p:txBody>
      </p:sp>
      <p:sp>
        <p:nvSpPr>
          <p:cNvPr id="142346" name="文本框 142345"/>
          <p:cNvSpPr txBox="1"/>
          <p:nvPr/>
        </p:nvSpPr>
        <p:spPr>
          <a:xfrm>
            <a:off x="2628265" y="5619750"/>
            <a:ext cx="3581400" cy="641350"/>
          </a:xfrm>
          <a:prstGeom prst="rect">
            <a:avLst/>
          </a:prstGeom>
          <a:noFill/>
          <a:ln w="9525">
            <a:noFill/>
          </a:ln>
        </p:spPr>
        <p:txBody>
          <a:bodyPr>
            <a:spAutoFit/>
          </a:bodyPr>
          <a:p>
            <a:pPr>
              <a:spcBef>
                <a:spcPct val="50000"/>
              </a:spcBef>
            </a:pPr>
            <a:r>
              <a:rPr lang="zh-CN" altLang="en-US" sz="3600" b="1" dirty="0">
                <a:latin typeface="Arial" panose="020B0604020202020204" pitchFamily="34" charset="0"/>
                <a:ea typeface="微软雅黑" panose="020B0503020204020204" pitchFamily="34" charset="-122"/>
              </a:rPr>
              <a:t>从“墙”到墙</a:t>
            </a:r>
            <a:endParaRPr lang="zh-CN" altLang="en-US" sz="3600" b="1" dirty="0">
              <a:latin typeface="Arial" panose="020B0604020202020204" pitchFamily="34" charset="0"/>
              <a:ea typeface="微软雅黑" panose="020B0503020204020204" pitchFamily="34" charset="-122"/>
            </a:endParaRPr>
          </a:p>
        </p:txBody>
      </p:sp>
      <p:sp>
        <p:nvSpPr>
          <p:cNvPr id="4" name="文本框 3"/>
          <p:cNvSpPr txBox="1"/>
          <p:nvPr/>
        </p:nvSpPr>
        <p:spPr>
          <a:xfrm>
            <a:off x="2819400" y="2362200"/>
            <a:ext cx="3048000" cy="2430463"/>
          </a:xfrm>
          <a:prstGeom prst="rect">
            <a:avLst/>
          </a:prstGeom>
          <a:noFill/>
          <a:ln w="9525">
            <a:noFill/>
          </a:ln>
        </p:spPr>
        <p:txBody>
          <a:bodyPr>
            <a:spAutoFit/>
          </a:bodyPr>
          <a:p>
            <a:pPr>
              <a:spcBef>
                <a:spcPct val="50000"/>
              </a:spcBef>
            </a:pPr>
            <a:r>
              <a:rPr lang="zh-CN" altLang="en-US" b="1" dirty="0">
                <a:latin typeface="Arial" panose="020B0604020202020204" pitchFamily="34" charset="0"/>
                <a:ea typeface="微软雅黑" panose="020B0503020204020204" pitchFamily="34" charset="-122"/>
              </a:rPr>
              <a:t>面对环境的变化较容易适应</a:t>
            </a:r>
            <a:endParaRPr lang="zh-CN" altLang="en-US" b="1" dirty="0">
              <a:latin typeface="Arial" panose="020B0604020202020204" pitchFamily="34" charset="0"/>
              <a:ea typeface="微软雅黑" panose="020B0503020204020204" pitchFamily="34" charset="-122"/>
            </a:endParaRPr>
          </a:p>
          <a:p>
            <a:pPr>
              <a:spcBef>
                <a:spcPct val="50000"/>
              </a:spcBef>
            </a:pPr>
            <a:r>
              <a:rPr lang="zh-CN" altLang="en-US" b="1" dirty="0">
                <a:latin typeface="Arial" panose="020B0604020202020204" pitchFamily="34" charset="0"/>
                <a:ea typeface="微软雅黑" panose="020B0503020204020204" pitchFamily="34" charset="-122"/>
              </a:rPr>
              <a:t>应对风险的能力</a:t>
            </a:r>
            <a:endParaRPr lang="zh-CN" altLang="en-US" b="1" dirty="0">
              <a:latin typeface="Arial" panose="020B0604020202020204" pitchFamily="34" charset="0"/>
              <a:ea typeface="微软雅黑" panose="020B0503020204020204" pitchFamily="34" charset="-122"/>
            </a:endParaRPr>
          </a:p>
          <a:p>
            <a:pPr>
              <a:spcBef>
                <a:spcPct val="50000"/>
              </a:spcBef>
            </a:pPr>
            <a:r>
              <a:rPr lang="zh-CN" altLang="en-US" b="1" dirty="0">
                <a:latin typeface="Arial" panose="020B0604020202020204" pitchFamily="34" charset="0"/>
                <a:ea typeface="微软雅黑" panose="020B0503020204020204" pitchFamily="34" charset="-122"/>
              </a:rPr>
              <a:t>有已经定义的过程，可控的</a:t>
            </a:r>
            <a:endParaRPr lang="zh-CN" altLang="en-US" b="1" dirty="0">
              <a:latin typeface="Arial" panose="020B0604020202020204" pitchFamily="34" charset="0"/>
              <a:ea typeface="微软雅黑" panose="020B0503020204020204" pitchFamily="34" charset="-122"/>
            </a:endParaRPr>
          </a:p>
          <a:p>
            <a:pPr>
              <a:spcBef>
                <a:spcPct val="50000"/>
              </a:spcBef>
            </a:pPr>
            <a:r>
              <a:rPr lang="zh-CN" altLang="en-US" b="1" dirty="0">
                <a:latin typeface="Arial" panose="020B0604020202020204" pitchFamily="34" charset="0"/>
                <a:ea typeface="微软雅黑" panose="020B0503020204020204" pitchFamily="34" charset="-122"/>
              </a:rPr>
              <a:t>不同情况下重复成功</a:t>
            </a:r>
            <a:endParaRPr lang="zh-CN" altLang="en-US" b="1" dirty="0">
              <a:latin typeface="Arial" panose="020B0604020202020204" pitchFamily="34" charset="0"/>
              <a:ea typeface="微软雅黑" panose="020B0503020204020204" pitchFamily="34" charset="-122"/>
            </a:endParaRPr>
          </a:p>
          <a:p>
            <a:pPr>
              <a:spcBef>
                <a:spcPct val="50000"/>
              </a:spcBef>
            </a:pPr>
            <a:r>
              <a:rPr lang="zh-CN" altLang="en-US" b="1" dirty="0">
                <a:latin typeface="Arial" panose="020B0604020202020204" pitchFamily="34" charset="0"/>
                <a:ea typeface="微软雅黑" panose="020B0503020204020204" pitchFamily="34" charset="-122"/>
              </a:rPr>
              <a:t>持续优化的过程</a:t>
            </a:r>
            <a:endParaRPr lang="zh-CN" altLang="en-US" b="1" dirty="0">
              <a:latin typeface="Arial" panose="020B0604020202020204" pitchFamily="34" charset="0"/>
              <a:ea typeface="微软雅黑" panose="020B0503020204020204" pitchFamily="34" charset="-122"/>
            </a:endParaRPr>
          </a:p>
          <a:p>
            <a:pPr>
              <a:spcBef>
                <a:spcPct val="50000"/>
              </a:spcBef>
            </a:pPr>
            <a:r>
              <a:rPr lang="zh-CN" altLang="en-US" b="1" dirty="0">
                <a:latin typeface="Arial" panose="020B0604020202020204" pitchFamily="34" charset="0"/>
                <a:ea typeface="微软雅黑" panose="020B0503020204020204" pitchFamily="34" charset="-122"/>
              </a:rPr>
              <a:t>降低组织性能波动性</a:t>
            </a:r>
            <a:endParaRPr lang="zh-CN" altLang="en-US" b="1" dirty="0">
              <a:latin typeface="Arial" panose="020B0604020202020204" pitchFamily="34" charset="0"/>
              <a:ea typeface="微软雅黑" panose="020B0503020204020204" pitchFamily="34" charset="-122"/>
            </a:endParaRPr>
          </a:p>
        </p:txBody>
      </p:sp>
      <p:sp>
        <p:nvSpPr>
          <p:cNvPr id="5" name="标题 4"/>
          <p:cNvSpPr>
            <a:spLocks noGrp="1"/>
          </p:cNvSpPr>
          <p:nvPr>
            <p:ph type="title"/>
          </p:nvPr>
        </p:nvSpPr>
        <p:spPr>
          <a:xfrm>
            <a:off x="179705" y="620395"/>
            <a:ext cx="8229600" cy="1143000"/>
          </a:xfrm>
        </p:spPr>
        <p:txBody>
          <a:bodyPr anchor="ctr" anchorCtr="0"/>
          <a:p>
            <a:pPr algn="l"/>
            <a:r>
              <a:rPr lang="zh-CN" altLang="en-US" sz="3600" b="1" dirty="0">
                <a:ea typeface="微软雅黑" panose="020B0503020204020204" pitchFamily="34" charset="-122"/>
              </a:rPr>
              <a:t>什么是成熟度</a:t>
            </a:r>
            <a:r>
              <a:rPr lang="en-US" altLang="zh-CN" sz="3600" b="1">
                <a:latin typeface="微软雅黑" panose="020B0503020204020204" pitchFamily="34" charset="-122"/>
                <a:ea typeface="微软雅黑" panose="020B0503020204020204" pitchFamily="34" charset="-122"/>
              </a:rPr>
              <a:t>——</a:t>
            </a:r>
            <a:r>
              <a:rPr lang="zh-CN" altLang="en-US" sz="3600" b="1" dirty="0">
                <a:ea typeface="微软雅黑" panose="020B0503020204020204" pitchFamily="34" charset="-122"/>
              </a:rPr>
              <a:t>组织性能的稳定性</a:t>
            </a:r>
            <a:endParaRPr lang="zh-CN" altLang="en-US" sz="3600" b="1" dirty="0">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39266" name="标题 139265"/>
          <p:cNvSpPr>
            <a:spLocks noGrp="1"/>
          </p:cNvSpPr>
          <p:nvPr>
            <p:ph type="title"/>
          </p:nvPr>
        </p:nvSpPr>
        <p:spPr>
          <a:xfrm>
            <a:off x="0" y="908685"/>
            <a:ext cx="8229600" cy="1143000"/>
          </a:xfrm>
        </p:spPr>
        <p:txBody>
          <a:bodyPr anchor="ctr" anchorCtr="0"/>
          <a:p>
            <a:pPr algn="l"/>
            <a:r>
              <a:rPr lang="zh-CN" altLang="en-US" sz="3600" b="1" dirty="0">
                <a:ea typeface="微软雅黑" panose="020B0503020204020204" pitchFamily="34" charset="-122"/>
              </a:rPr>
              <a:t>什么是成熟度</a:t>
            </a:r>
            <a:r>
              <a:rPr lang="en-US" altLang="zh-CN" sz="3600" b="1">
                <a:latin typeface="微软雅黑" panose="020B0503020204020204" pitchFamily="34" charset="-122"/>
                <a:ea typeface="微软雅黑" panose="020B0503020204020204" pitchFamily="34" charset="-122"/>
              </a:rPr>
              <a:t>——</a:t>
            </a:r>
            <a:r>
              <a:rPr lang="zh-CN" altLang="en-US" sz="3600" b="1" dirty="0">
                <a:ea typeface="微软雅黑" panose="020B0503020204020204" pitchFamily="34" charset="-122"/>
              </a:rPr>
              <a:t>对未来的预测能力</a:t>
            </a:r>
            <a:endParaRPr lang="zh-CN" altLang="en-US" sz="3600" b="1" dirty="0">
              <a:ea typeface="微软雅黑" panose="020B0503020204020204" pitchFamily="34" charset="-122"/>
            </a:endParaRPr>
          </a:p>
        </p:txBody>
      </p:sp>
      <p:pic>
        <p:nvPicPr>
          <p:cNvPr id="139269" name="图片 139268"/>
          <p:cNvPicPr>
            <a:picLocks noChangeAspect="1"/>
          </p:cNvPicPr>
          <p:nvPr/>
        </p:nvPicPr>
        <p:blipFill>
          <a:blip r:embed="rId1"/>
          <a:stretch>
            <a:fillRect/>
          </a:stretch>
        </p:blipFill>
        <p:spPr>
          <a:xfrm>
            <a:off x="-36830" y="2414588"/>
            <a:ext cx="5791200" cy="3965575"/>
          </a:xfrm>
          <a:prstGeom prst="rect">
            <a:avLst/>
          </a:prstGeom>
          <a:noFill/>
          <a:ln w="9525">
            <a:noFill/>
          </a:ln>
        </p:spPr>
      </p:pic>
      <p:sp>
        <p:nvSpPr>
          <p:cNvPr id="139270" name="文本框 139269"/>
          <p:cNvSpPr txBox="1"/>
          <p:nvPr/>
        </p:nvSpPr>
        <p:spPr>
          <a:xfrm>
            <a:off x="5906770" y="2514600"/>
            <a:ext cx="3048000" cy="2843213"/>
          </a:xfrm>
          <a:prstGeom prst="rect">
            <a:avLst/>
          </a:prstGeom>
          <a:noFill/>
          <a:ln w="9525">
            <a:noFill/>
          </a:ln>
        </p:spPr>
        <p:txBody>
          <a:bodyPr>
            <a:spAutoFit/>
          </a:bodyPr>
          <a:p>
            <a:pPr>
              <a:spcBef>
                <a:spcPct val="50000"/>
              </a:spcBef>
            </a:pPr>
            <a:r>
              <a:rPr lang="zh-CN" altLang="en-US" b="1" dirty="0">
                <a:latin typeface="Arial" panose="020B0604020202020204" pitchFamily="34" charset="0"/>
                <a:ea typeface="微软雅黑" panose="020B0503020204020204" pitchFamily="34" charset="-122"/>
              </a:rPr>
              <a:t>开发进度</a:t>
            </a:r>
            <a:endParaRPr lang="zh-CN" altLang="en-US" b="1" dirty="0">
              <a:latin typeface="Arial" panose="020B0604020202020204" pitchFamily="34" charset="0"/>
              <a:ea typeface="微软雅黑" panose="020B0503020204020204" pitchFamily="34" charset="-122"/>
            </a:endParaRPr>
          </a:p>
          <a:p>
            <a:pPr>
              <a:spcBef>
                <a:spcPct val="50000"/>
              </a:spcBef>
            </a:pPr>
            <a:r>
              <a:rPr lang="zh-CN" altLang="en-US" b="1" dirty="0">
                <a:latin typeface="Arial" panose="020B0604020202020204" pitchFamily="34" charset="0"/>
                <a:ea typeface="微软雅黑" panose="020B0503020204020204" pitchFamily="34" charset="-122"/>
              </a:rPr>
              <a:t>开发质量</a:t>
            </a:r>
            <a:endParaRPr lang="zh-CN" altLang="en-US" b="1" dirty="0">
              <a:latin typeface="Arial" panose="020B0604020202020204" pitchFamily="34" charset="0"/>
              <a:ea typeface="微软雅黑" panose="020B0503020204020204" pitchFamily="34" charset="-122"/>
            </a:endParaRPr>
          </a:p>
          <a:p>
            <a:pPr>
              <a:spcBef>
                <a:spcPct val="50000"/>
              </a:spcBef>
            </a:pPr>
            <a:r>
              <a:rPr lang="zh-CN" altLang="en-US" b="1" dirty="0">
                <a:latin typeface="Arial" panose="020B0604020202020204" pitchFamily="34" charset="0"/>
                <a:ea typeface="微软雅黑" panose="020B0503020204020204" pitchFamily="34" charset="-122"/>
              </a:rPr>
              <a:t>市场占有率</a:t>
            </a:r>
            <a:endParaRPr lang="zh-CN" altLang="en-US" b="1" dirty="0">
              <a:latin typeface="Arial" panose="020B0604020202020204" pitchFamily="34" charset="0"/>
              <a:ea typeface="微软雅黑" panose="020B0503020204020204" pitchFamily="34" charset="-122"/>
            </a:endParaRPr>
          </a:p>
          <a:p>
            <a:pPr>
              <a:spcBef>
                <a:spcPct val="50000"/>
              </a:spcBef>
            </a:pPr>
            <a:r>
              <a:rPr lang="zh-CN" altLang="en-US" b="1" dirty="0">
                <a:latin typeface="Arial" panose="020B0604020202020204" pitchFamily="34" charset="0"/>
                <a:ea typeface="微软雅黑" panose="020B0503020204020204" pitchFamily="34" charset="-122"/>
              </a:rPr>
              <a:t>预算</a:t>
            </a:r>
            <a:endParaRPr lang="zh-CN" altLang="en-US" b="1" dirty="0">
              <a:latin typeface="Arial" panose="020B0604020202020204" pitchFamily="34" charset="0"/>
              <a:ea typeface="微软雅黑" panose="020B0503020204020204" pitchFamily="34" charset="-122"/>
            </a:endParaRPr>
          </a:p>
          <a:p>
            <a:pPr>
              <a:spcBef>
                <a:spcPct val="50000"/>
              </a:spcBef>
            </a:pPr>
            <a:r>
              <a:rPr lang="zh-CN" altLang="en-US" b="1" dirty="0">
                <a:latin typeface="Arial" panose="020B0604020202020204" pitchFamily="34" charset="0"/>
                <a:ea typeface="微软雅黑" panose="020B0503020204020204" pitchFamily="34" charset="-122"/>
              </a:rPr>
              <a:t>签单</a:t>
            </a:r>
            <a:endParaRPr lang="zh-CN" altLang="en-US" b="1" dirty="0">
              <a:latin typeface="Arial" panose="020B0604020202020204" pitchFamily="34" charset="0"/>
              <a:ea typeface="微软雅黑" panose="020B0503020204020204" pitchFamily="34" charset="-122"/>
            </a:endParaRPr>
          </a:p>
          <a:p>
            <a:pPr>
              <a:spcBef>
                <a:spcPct val="50000"/>
              </a:spcBef>
            </a:pPr>
            <a:r>
              <a:rPr lang="zh-CN" altLang="en-US" b="1" dirty="0">
                <a:latin typeface="Arial" panose="020B0604020202020204" pitchFamily="34" charset="0"/>
                <a:ea typeface="微软雅黑" panose="020B0503020204020204" pitchFamily="34" charset="-122"/>
              </a:rPr>
              <a:t>回款</a:t>
            </a:r>
            <a:endParaRPr lang="zh-CN" altLang="en-US" b="1" dirty="0">
              <a:latin typeface="Arial" panose="020B0604020202020204" pitchFamily="34" charset="0"/>
              <a:ea typeface="微软雅黑" panose="020B0503020204020204" pitchFamily="34" charset="-122"/>
            </a:endParaRPr>
          </a:p>
          <a:p>
            <a:pPr>
              <a:spcBef>
                <a:spcPct val="50000"/>
              </a:spcBef>
            </a:pPr>
            <a:r>
              <a:rPr lang="zh-CN" altLang="en-US" b="1" dirty="0">
                <a:latin typeface="Arial" panose="020B0604020202020204" pitchFamily="34" charset="0"/>
                <a:ea typeface="微软雅黑" panose="020B0503020204020204" pitchFamily="34" charset="-122"/>
              </a:rPr>
              <a:t>。。。。。。</a:t>
            </a:r>
            <a:endParaRPr lang="zh-CN" altLang="en-US" b="1" dirty="0">
              <a:latin typeface="Arial" panose="020B0604020202020204" pitchFamily="34" charset="0"/>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41314" name="标题 141313"/>
          <p:cNvSpPr>
            <a:spLocks noGrp="1"/>
          </p:cNvSpPr>
          <p:nvPr>
            <p:ph type="title"/>
          </p:nvPr>
        </p:nvSpPr>
        <p:spPr>
          <a:xfrm>
            <a:off x="0" y="1052830"/>
            <a:ext cx="9144000" cy="1143000"/>
          </a:xfrm>
        </p:spPr>
        <p:txBody>
          <a:bodyPr anchor="ctr" anchorCtr="0"/>
          <a:p>
            <a:pPr algn="l"/>
            <a:r>
              <a:rPr lang="en-US" altLang="zh-CN" sz="3600" b="1">
                <a:ea typeface="微软雅黑" panose="020B0503020204020204" pitchFamily="34" charset="-122"/>
              </a:rPr>
              <a:t>CMMI</a:t>
            </a:r>
            <a:r>
              <a:rPr lang="zh-CN" altLang="en-US" sz="3600" b="1" dirty="0">
                <a:ea typeface="微软雅黑" panose="020B0503020204020204" pitchFamily="34" charset="-122"/>
              </a:rPr>
              <a:t>作用：提供了一个度量单个过程“能力”和组织的成熟度的标准</a:t>
            </a:r>
            <a:endParaRPr lang="zh-CN" altLang="en-US" sz="3600" b="1" dirty="0">
              <a:ea typeface="微软雅黑" panose="020B0503020204020204" pitchFamily="34" charset="-122"/>
            </a:endParaRPr>
          </a:p>
        </p:txBody>
      </p:sp>
      <p:pic>
        <p:nvPicPr>
          <p:cNvPr id="141316" name="图片 141315"/>
          <p:cNvPicPr>
            <a:picLocks noChangeAspect="1"/>
          </p:cNvPicPr>
          <p:nvPr/>
        </p:nvPicPr>
        <p:blipFill>
          <a:blip r:embed="rId1"/>
          <a:stretch>
            <a:fillRect/>
          </a:stretch>
        </p:blipFill>
        <p:spPr>
          <a:xfrm>
            <a:off x="228600" y="2627630"/>
            <a:ext cx="5852160" cy="405892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192514" name="标题 192513"/>
          <p:cNvSpPr>
            <a:spLocks noGrp="1"/>
          </p:cNvSpPr>
          <p:nvPr>
            <p:ph type="title"/>
          </p:nvPr>
        </p:nvSpPr>
        <p:spPr>
          <a:xfrm>
            <a:off x="0" y="0"/>
            <a:ext cx="9144000" cy="1143000"/>
          </a:xfrm>
        </p:spPr>
        <p:txBody>
          <a:bodyPr anchor="ctr" anchorCtr="0"/>
          <a:p>
            <a:pPr algn="l"/>
            <a:r>
              <a:rPr lang="en-US" altLang="zh-CN" sz="3600" b="1">
                <a:ea typeface="微软雅黑" panose="020B0503020204020204" pitchFamily="34" charset="-122"/>
              </a:rPr>
              <a:t>CMMI</a:t>
            </a:r>
            <a:r>
              <a:rPr lang="zh-CN" altLang="en-US" sz="3600" b="1" dirty="0">
                <a:ea typeface="微软雅黑" panose="020B0503020204020204" pitchFamily="34" charset="-122"/>
              </a:rPr>
              <a:t>作用：提供了一个质量管理的模型及若干特定实践</a:t>
            </a:r>
            <a:endParaRPr lang="zh-CN" altLang="en-US" sz="3600" b="1" dirty="0">
              <a:ea typeface="微软雅黑" panose="020B0503020204020204" pitchFamily="34" charset="-122"/>
            </a:endParaRPr>
          </a:p>
        </p:txBody>
      </p:sp>
      <p:pic>
        <p:nvPicPr>
          <p:cNvPr id="192516" name="图片 192515"/>
          <p:cNvPicPr>
            <a:picLocks noChangeAspect="1"/>
          </p:cNvPicPr>
          <p:nvPr/>
        </p:nvPicPr>
        <p:blipFill>
          <a:blip r:embed="rId1"/>
          <a:stretch>
            <a:fillRect/>
          </a:stretch>
        </p:blipFill>
        <p:spPr>
          <a:xfrm>
            <a:off x="304800" y="1828800"/>
            <a:ext cx="3886200" cy="2303463"/>
          </a:xfrm>
          <a:prstGeom prst="rect">
            <a:avLst/>
          </a:prstGeom>
          <a:noFill/>
          <a:ln w="9525">
            <a:noFill/>
          </a:ln>
        </p:spPr>
      </p:pic>
      <p:pic>
        <p:nvPicPr>
          <p:cNvPr id="192517" name="图片 192516"/>
          <p:cNvPicPr>
            <a:picLocks noChangeAspect="1"/>
          </p:cNvPicPr>
          <p:nvPr/>
        </p:nvPicPr>
        <p:blipFill>
          <a:blip r:embed="rId2"/>
          <a:stretch>
            <a:fillRect/>
          </a:stretch>
        </p:blipFill>
        <p:spPr>
          <a:xfrm>
            <a:off x="4953000" y="1828800"/>
            <a:ext cx="3581400" cy="2387600"/>
          </a:xfrm>
          <a:prstGeom prst="rect">
            <a:avLst/>
          </a:prstGeom>
          <a:noFill/>
          <a:ln w="9525">
            <a:noFill/>
          </a:ln>
        </p:spPr>
      </p:pic>
      <p:sp>
        <p:nvSpPr>
          <p:cNvPr id="192518" name="下弧形箭头 192517"/>
          <p:cNvSpPr/>
          <p:nvPr/>
        </p:nvSpPr>
        <p:spPr>
          <a:xfrm>
            <a:off x="2514600" y="4191000"/>
            <a:ext cx="4876800" cy="2209800"/>
          </a:xfrm>
          <a:prstGeom prst="curvedUpArrow">
            <a:avLst>
              <a:gd name="adj1" fmla="val 9185"/>
              <a:gd name="adj2" fmla="val 100321"/>
              <a:gd name="adj3" fmla="val 32759"/>
            </a:avLst>
          </a:prstGeom>
          <a:gradFill rotWithShape="1">
            <a:gsLst>
              <a:gs pos="0">
                <a:srgbClr val="FFFF99"/>
              </a:gs>
              <a:gs pos="100000">
                <a:schemeClr val="bg1"/>
              </a:gs>
            </a:gsLst>
            <a:path path="rect">
              <a:fillToRect l="100000" b="100000"/>
            </a:path>
            <a:tileRect/>
          </a:gradFill>
          <a:ln w="9525" cap="flat" cmpd="sng">
            <a:solidFill>
              <a:schemeClr val="tx1"/>
            </a:solidFill>
            <a:prstDash val="solid"/>
            <a:miter/>
            <a:headEnd type="none" w="med" len="med"/>
            <a:tailEnd type="none" w="med" len="med"/>
          </a:ln>
        </p:spPr>
        <p:txBody>
          <a:bodyPr/>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1746" name="任意多边形 31745"/>
          <p:cNvSpPr/>
          <p:nvPr/>
        </p:nvSpPr>
        <p:spPr>
          <a:xfrm>
            <a:off x="11113" y="4292600"/>
            <a:ext cx="2568575" cy="2565400"/>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solidFill>
            <a:schemeClr val="accent1">
              <a:alpha val="0"/>
            </a:schemeClr>
          </a:solidFill>
          <a:ln w="9525" cap="flat" cmpd="sng">
            <a:solidFill>
              <a:schemeClr val="accent1"/>
            </a:solidFill>
            <a:prstDash val="solid"/>
            <a:headEnd type="none" w="med" len="med"/>
            <a:tailEnd type="none" w="med" len="med"/>
          </a:ln>
        </p:spPr>
        <p:txBody>
          <a:bodyPr/>
          <a:p>
            <a:endParaRPr lang="zh-CN" altLang="en-US"/>
          </a:p>
        </p:txBody>
      </p:sp>
      <p:sp>
        <p:nvSpPr>
          <p:cNvPr id="31747" name="直接连接符 31746"/>
          <p:cNvSpPr/>
          <p:nvPr/>
        </p:nvSpPr>
        <p:spPr>
          <a:xfrm flipH="1">
            <a:off x="0" y="6400800"/>
            <a:ext cx="2819400" cy="228600"/>
          </a:xfrm>
          <a:prstGeom prst="line">
            <a:avLst/>
          </a:prstGeom>
          <a:ln w="9525" cap="flat" cmpd="sng">
            <a:solidFill>
              <a:schemeClr val="accent1">
                <a:alpha val="39999"/>
              </a:schemeClr>
            </a:solidFill>
            <a:prstDash val="solid"/>
            <a:headEnd type="none" w="med" len="med"/>
            <a:tailEnd type="none" w="med" len="med"/>
          </a:ln>
        </p:spPr>
      </p:sp>
      <p:sp>
        <p:nvSpPr>
          <p:cNvPr id="31748" name="直接连接符 31747"/>
          <p:cNvSpPr/>
          <p:nvPr/>
        </p:nvSpPr>
        <p:spPr>
          <a:xfrm flipH="1">
            <a:off x="0" y="3962400"/>
            <a:ext cx="609600" cy="2667000"/>
          </a:xfrm>
          <a:prstGeom prst="line">
            <a:avLst/>
          </a:prstGeom>
          <a:ln w="9525" cap="flat" cmpd="sng">
            <a:solidFill>
              <a:schemeClr val="accent1">
                <a:alpha val="39999"/>
              </a:schemeClr>
            </a:solidFill>
            <a:prstDash val="solid"/>
            <a:headEnd type="none" w="med" len="med"/>
            <a:tailEnd type="none" w="med" len="med"/>
          </a:ln>
        </p:spPr>
      </p:sp>
      <p:sp>
        <p:nvSpPr>
          <p:cNvPr id="31749" name="任意多边形 31748"/>
          <p:cNvSpPr/>
          <p:nvPr/>
        </p:nvSpPr>
        <p:spPr>
          <a:xfrm>
            <a:off x="1614488" y="3543300"/>
            <a:ext cx="228600" cy="22860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solidFill>
            <a:srgbClr val="FFFFFF">
              <a:alpha val="60001"/>
            </a:srgbClr>
          </a:solidFill>
          <a:ln w="9525" cap="flat" cmpd="sng">
            <a:solidFill>
              <a:schemeClr val="accent1"/>
            </a:solidFill>
            <a:prstDash val="solid"/>
            <a:headEnd type="none" w="med" len="med"/>
            <a:tailEnd type="none" w="med" len="med"/>
          </a:ln>
        </p:spPr>
        <p:txBody>
          <a:bodyPr/>
          <a:p>
            <a:endParaRPr lang="zh-CN" altLang="en-US"/>
          </a:p>
        </p:txBody>
      </p:sp>
      <p:sp>
        <p:nvSpPr>
          <p:cNvPr id="31750" name="任意多边形 31749"/>
          <p:cNvSpPr/>
          <p:nvPr/>
        </p:nvSpPr>
        <p:spPr>
          <a:xfrm>
            <a:off x="2506663" y="4032250"/>
            <a:ext cx="228600" cy="22860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solidFill>
            <a:srgbClr val="FFFFFF">
              <a:alpha val="60001"/>
            </a:srgbClr>
          </a:solidFill>
          <a:ln w="9525" cap="flat" cmpd="sng">
            <a:solidFill>
              <a:schemeClr val="accent1"/>
            </a:solidFill>
            <a:prstDash val="solid"/>
            <a:headEnd type="none" w="med" len="med"/>
            <a:tailEnd type="none" w="med" len="med"/>
          </a:ln>
        </p:spPr>
        <p:txBody>
          <a:bodyPr/>
          <a:p>
            <a:endParaRPr lang="zh-CN" altLang="en-US"/>
          </a:p>
        </p:txBody>
      </p:sp>
      <p:sp>
        <p:nvSpPr>
          <p:cNvPr id="31751" name="任意多边形 31750"/>
          <p:cNvSpPr/>
          <p:nvPr/>
        </p:nvSpPr>
        <p:spPr>
          <a:xfrm>
            <a:off x="2884488" y="5334000"/>
            <a:ext cx="228600" cy="22860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solidFill>
            <a:srgbClr val="FFFFFF">
              <a:alpha val="60001"/>
            </a:srgbClr>
          </a:solidFill>
          <a:ln w="9525" cap="flat" cmpd="sng">
            <a:solidFill>
              <a:schemeClr val="accent1"/>
            </a:solidFill>
            <a:prstDash val="solid"/>
            <a:headEnd type="none" w="med" len="med"/>
            <a:tailEnd type="none" w="med" len="med"/>
          </a:ln>
        </p:spPr>
        <p:txBody>
          <a:bodyPr/>
          <a:p>
            <a:endParaRPr lang="zh-CN" altLang="en-US"/>
          </a:p>
        </p:txBody>
      </p:sp>
      <p:sp>
        <p:nvSpPr>
          <p:cNvPr id="31752" name="直接连接符 31751"/>
          <p:cNvSpPr/>
          <p:nvPr/>
        </p:nvSpPr>
        <p:spPr>
          <a:xfrm flipH="1">
            <a:off x="0" y="3751263"/>
            <a:ext cx="1665288" cy="2878137"/>
          </a:xfrm>
          <a:prstGeom prst="line">
            <a:avLst/>
          </a:prstGeom>
          <a:ln w="9525" cap="flat" cmpd="sng">
            <a:solidFill>
              <a:schemeClr val="accent1">
                <a:alpha val="39999"/>
              </a:schemeClr>
            </a:solidFill>
            <a:prstDash val="solid"/>
            <a:headEnd type="none" w="med" len="med"/>
            <a:tailEnd type="none" w="med" len="med"/>
          </a:ln>
        </p:spPr>
      </p:sp>
      <p:sp>
        <p:nvSpPr>
          <p:cNvPr id="31753" name="直接连接符 31752"/>
          <p:cNvSpPr/>
          <p:nvPr/>
        </p:nvSpPr>
        <p:spPr>
          <a:xfrm flipH="1">
            <a:off x="0" y="5481638"/>
            <a:ext cx="2895600" cy="1147762"/>
          </a:xfrm>
          <a:prstGeom prst="line">
            <a:avLst/>
          </a:prstGeom>
          <a:ln w="9525" cap="flat" cmpd="sng">
            <a:solidFill>
              <a:schemeClr val="accent1">
                <a:alpha val="39999"/>
              </a:schemeClr>
            </a:solidFill>
            <a:prstDash val="solid"/>
            <a:headEnd type="none" w="med" len="med"/>
            <a:tailEnd type="none" w="med" len="med"/>
          </a:ln>
        </p:spPr>
      </p:sp>
      <p:sp>
        <p:nvSpPr>
          <p:cNvPr id="31754" name="直接连接符 31753"/>
          <p:cNvSpPr/>
          <p:nvPr/>
        </p:nvSpPr>
        <p:spPr>
          <a:xfrm flipH="1">
            <a:off x="0" y="2243138"/>
            <a:ext cx="1866900" cy="4386262"/>
          </a:xfrm>
          <a:prstGeom prst="line">
            <a:avLst/>
          </a:prstGeom>
          <a:ln w="19050" cap="flat" cmpd="sng">
            <a:solidFill>
              <a:schemeClr val="accent1">
                <a:alpha val="60001"/>
              </a:schemeClr>
            </a:solidFill>
            <a:prstDash val="solid"/>
            <a:headEnd type="none" w="med" len="med"/>
            <a:tailEnd type="none" w="med" len="med"/>
          </a:ln>
        </p:spPr>
      </p:sp>
      <p:sp>
        <p:nvSpPr>
          <p:cNvPr id="31755" name="直接连接符 31754"/>
          <p:cNvSpPr/>
          <p:nvPr/>
        </p:nvSpPr>
        <p:spPr>
          <a:xfrm flipH="1">
            <a:off x="0" y="3570288"/>
            <a:ext cx="2309813" cy="3059112"/>
          </a:xfrm>
          <a:prstGeom prst="line">
            <a:avLst/>
          </a:prstGeom>
          <a:ln w="19050" cap="flat" cmpd="sng">
            <a:solidFill>
              <a:schemeClr val="accent1">
                <a:alpha val="60001"/>
              </a:schemeClr>
            </a:solidFill>
            <a:prstDash val="solid"/>
            <a:headEnd type="none" w="med" len="med"/>
            <a:tailEnd type="none" w="med" len="med"/>
          </a:ln>
        </p:spPr>
      </p:sp>
      <p:sp>
        <p:nvSpPr>
          <p:cNvPr id="31756" name="直接连接符 31755"/>
          <p:cNvSpPr/>
          <p:nvPr/>
        </p:nvSpPr>
        <p:spPr>
          <a:xfrm flipH="1">
            <a:off x="0" y="4837113"/>
            <a:ext cx="2846388" cy="1792287"/>
          </a:xfrm>
          <a:prstGeom prst="line">
            <a:avLst/>
          </a:prstGeom>
          <a:ln w="19050" cap="flat" cmpd="sng">
            <a:solidFill>
              <a:schemeClr val="accent1">
                <a:alpha val="60001"/>
              </a:schemeClr>
            </a:solidFill>
            <a:prstDash val="solid"/>
            <a:headEnd type="none" w="med" len="med"/>
            <a:tailEnd type="none" w="med" len="med"/>
          </a:ln>
        </p:spPr>
      </p:sp>
      <p:sp>
        <p:nvSpPr>
          <p:cNvPr id="31757" name="直接连接符 31756"/>
          <p:cNvSpPr/>
          <p:nvPr/>
        </p:nvSpPr>
        <p:spPr>
          <a:xfrm flipH="1">
            <a:off x="0" y="5883275"/>
            <a:ext cx="3867150" cy="746125"/>
          </a:xfrm>
          <a:prstGeom prst="line">
            <a:avLst/>
          </a:prstGeom>
          <a:ln w="19050" cap="flat" cmpd="sng">
            <a:solidFill>
              <a:schemeClr val="accent1">
                <a:alpha val="60001"/>
              </a:schemeClr>
            </a:solidFill>
            <a:prstDash val="solid"/>
            <a:headEnd type="none" w="med" len="med"/>
            <a:tailEnd type="none" w="med" len="med"/>
          </a:ln>
        </p:spPr>
      </p:sp>
      <p:sp>
        <p:nvSpPr>
          <p:cNvPr id="31758" name="任意多边形 31757"/>
          <p:cNvSpPr/>
          <p:nvPr/>
        </p:nvSpPr>
        <p:spPr>
          <a:xfrm>
            <a:off x="0" y="4343400"/>
            <a:ext cx="2509838" cy="2514600"/>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solidFill>
            <a:schemeClr val="accent1">
              <a:alpha val="50000"/>
            </a:schemeClr>
          </a:solidFill>
          <a:ln w="9525" cap="flat" cmpd="sng">
            <a:solidFill>
              <a:schemeClr val="accent1"/>
            </a:solidFill>
            <a:prstDash val="solid"/>
            <a:headEnd type="none" w="med" len="med"/>
            <a:tailEnd type="none" w="med" len="med"/>
          </a:ln>
        </p:spPr>
        <p:txBody>
          <a:bodyPr/>
          <a:p>
            <a:endParaRPr lang="zh-CN" altLang="en-US"/>
          </a:p>
        </p:txBody>
      </p:sp>
      <p:sp>
        <p:nvSpPr>
          <p:cNvPr id="31759" name="直接连接符 31758"/>
          <p:cNvSpPr/>
          <p:nvPr/>
        </p:nvSpPr>
        <p:spPr>
          <a:xfrm flipH="1">
            <a:off x="0" y="4232275"/>
            <a:ext cx="2532063" cy="2625725"/>
          </a:xfrm>
          <a:prstGeom prst="line">
            <a:avLst/>
          </a:prstGeom>
          <a:ln w="9525" cap="flat" cmpd="sng">
            <a:solidFill>
              <a:schemeClr val="accent1">
                <a:alpha val="39999"/>
              </a:schemeClr>
            </a:solidFill>
            <a:prstDash val="solid"/>
            <a:headEnd type="none" w="med" len="med"/>
            <a:tailEnd type="none" w="med" len="med"/>
          </a:ln>
        </p:spPr>
      </p:sp>
      <p:sp>
        <p:nvSpPr>
          <p:cNvPr id="31760" name="任意多边形 31759"/>
          <p:cNvSpPr/>
          <p:nvPr/>
        </p:nvSpPr>
        <p:spPr>
          <a:xfrm>
            <a:off x="0" y="4422775"/>
            <a:ext cx="2438400" cy="2435225"/>
          </a:xfrm>
          <a:custGeom>
            <a:avLst/>
            <a:gdLst>
              <a:gd name="txL" fmla="*/ 0 w 21600"/>
              <a:gd name="txT" fmla="*/ 0 h 21600"/>
              <a:gd name="txR" fmla="*/ 21600 w 21600"/>
              <a:gd name="txB" fmla="*/ 21600 h 21600"/>
            </a:gdLst>
            <a:ahLst/>
            <a:cxnLst>
              <a:cxn ang="270">
                <a:pos x="0" y="0"/>
              </a:cxn>
              <a:cxn ang="90">
                <a:pos x="21600" y="21600"/>
              </a:cxn>
              <a:cxn ang="90">
                <a:pos x="0" y="21600"/>
              </a:cxn>
            </a:cxnLst>
            <a:rect l="txL" t="txT" r="txR" b="txB"/>
            <a:pathLst>
              <a:path w="21600" h="21600" fill="none">
                <a:moveTo>
                  <a:pt x="0" y="0"/>
                </a:moveTo>
                <a:arcTo wR="21600" hR="21600" stAng="-5400000" swAng="5400000"/>
              </a:path>
              <a:path w="21600" h="21600" stroke="0">
                <a:moveTo>
                  <a:pt x="0" y="0"/>
                </a:moveTo>
                <a:arcTo wR="21600" hR="21600" stAng="-5400000" swAng="5400000"/>
                <a:lnTo>
                  <a:pt x="0" y="21600"/>
                </a:lnTo>
                <a:close/>
              </a:path>
            </a:pathLst>
          </a:custGeom>
          <a:solidFill>
            <a:schemeClr val="accent1"/>
          </a:solidFill>
          <a:ln w="9525" cap="flat" cmpd="sng">
            <a:solidFill>
              <a:schemeClr val="accent1"/>
            </a:solidFill>
            <a:prstDash val="solid"/>
            <a:headEnd type="none" w="med" len="med"/>
            <a:tailEnd type="none" w="med" len="med"/>
          </a:ln>
        </p:spPr>
        <p:txBody>
          <a:bodyPr/>
          <a:p>
            <a:endParaRPr lang="zh-CN" altLang="en-US"/>
          </a:p>
        </p:txBody>
      </p:sp>
      <p:sp>
        <p:nvSpPr>
          <p:cNvPr id="31761" name="文本框 31760"/>
          <p:cNvSpPr txBox="1"/>
          <p:nvPr/>
        </p:nvSpPr>
        <p:spPr>
          <a:xfrm>
            <a:off x="2368550" y="1719263"/>
            <a:ext cx="1974850" cy="366712"/>
          </a:xfrm>
          <a:prstGeom prst="rect">
            <a:avLst/>
          </a:prstGeom>
          <a:noFill/>
          <a:ln w="9525">
            <a:noFill/>
          </a:ln>
        </p:spPr>
        <p:txBody>
          <a:bodyPr>
            <a:spAutoFit/>
          </a:bodyPr>
          <a:p>
            <a:pPr>
              <a:spcBef>
                <a:spcPct val="50000"/>
              </a:spcBef>
            </a:pPr>
            <a:r>
              <a:rPr lang="en-US" altLang="zh-CN" b="1">
                <a:solidFill>
                  <a:srgbClr val="800000"/>
                </a:solidFill>
                <a:latin typeface="Verdana" panose="020B0604030504040204" pitchFamily="34" charset="0"/>
              </a:rPr>
              <a:t>1993</a:t>
            </a:r>
            <a:r>
              <a:rPr lang="zh-CN" altLang="en-US" b="1" dirty="0">
                <a:solidFill>
                  <a:srgbClr val="800000"/>
                </a:solidFill>
                <a:latin typeface="Verdana" panose="020B0604030504040204" pitchFamily="34" charset="0"/>
              </a:rPr>
              <a:t>年之后</a:t>
            </a:r>
            <a:endParaRPr lang="zh-CN" altLang="en-US" b="1" dirty="0">
              <a:solidFill>
                <a:srgbClr val="800000"/>
              </a:solidFill>
              <a:latin typeface="Verdana" panose="020B0604030504040204" pitchFamily="34" charset="0"/>
            </a:endParaRPr>
          </a:p>
        </p:txBody>
      </p:sp>
      <p:sp>
        <p:nvSpPr>
          <p:cNvPr id="31762" name="文本框 31761"/>
          <p:cNvSpPr txBox="1"/>
          <p:nvPr/>
        </p:nvSpPr>
        <p:spPr>
          <a:xfrm>
            <a:off x="2908300" y="2971800"/>
            <a:ext cx="1892300" cy="336550"/>
          </a:xfrm>
          <a:prstGeom prst="rect">
            <a:avLst/>
          </a:prstGeom>
          <a:noFill/>
          <a:ln w="9525">
            <a:noFill/>
          </a:ln>
        </p:spPr>
        <p:txBody>
          <a:bodyPr>
            <a:spAutoFit/>
          </a:bodyPr>
          <a:p>
            <a:pPr>
              <a:spcBef>
                <a:spcPct val="50000"/>
              </a:spcBef>
            </a:pPr>
            <a:r>
              <a:rPr lang="en-US" altLang="zh-CN" sz="1600" b="1">
                <a:solidFill>
                  <a:srgbClr val="800000"/>
                </a:solidFill>
                <a:latin typeface="Verdana" panose="020B0604030504040204" pitchFamily="34" charset="0"/>
              </a:rPr>
              <a:t>1993</a:t>
            </a:r>
            <a:r>
              <a:rPr lang="zh-CN" altLang="en-US" sz="1600" b="1" dirty="0">
                <a:solidFill>
                  <a:srgbClr val="800000"/>
                </a:solidFill>
                <a:latin typeface="Verdana" panose="020B0604030504040204" pitchFamily="34" charset="0"/>
              </a:rPr>
              <a:t>年</a:t>
            </a:r>
            <a:endParaRPr lang="zh-CN" altLang="en-US" sz="1600" b="1" dirty="0">
              <a:solidFill>
                <a:srgbClr val="800000"/>
              </a:solidFill>
              <a:latin typeface="Verdana" panose="020B0604030504040204" pitchFamily="34" charset="0"/>
            </a:endParaRPr>
          </a:p>
        </p:txBody>
      </p:sp>
      <p:sp>
        <p:nvSpPr>
          <p:cNvPr id="31763" name="文本框 31762"/>
          <p:cNvSpPr txBox="1"/>
          <p:nvPr/>
        </p:nvSpPr>
        <p:spPr>
          <a:xfrm>
            <a:off x="3424238" y="4191000"/>
            <a:ext cx="1892300" cy="336550"/>
          </a:xfrm>
          <a:prstGeom prst="rect">
            <a:avLst/>
          </a:prstGeom>
          <a:noFill/>
          <a:ln w="9525">
            <a:noFill/>
          </a:ln>
        </p:spPr>
        <p:txBody>
          <a:bodyPr>
            <a:spAutoFit/>
          </a:bodyPr>
          <a:p>
            <a:pPr>
              <a:spcBef>
                <a:spcPct val="50000"/>
              </a:spcBef>
            </a:pPr>
            <a:r>
              <a:rPr lang="en-US" altLang="zh-CN" sz="1600" b="1">
                <a:solidFill>
                  <a:srgbClr val="800000"/>
                </a:solidFill>
                <a:latin typeface="Verdana" panose="020B0604030504040204" pitchFamily="34" charset="0"/>
              </a:rPr>
              <a:t>1991</a:t>
            </a:r>
            <a:r>
              <a:rPr lang="zh-CN" altLang="en-US" sz="1600" b="1" dirty="0">
                <a:solidFill>
                  <a:srgbClr val="800000"/>
                </a:solidFill>
                <a:latin typeface="Verdana" panose="020B0604030504040204" pitchFamily="34" charset="0"/>
              </a:rPr>
              <a:t>年</a:t>
            </a:r>
            <a:endParaRPr lang="zh-CN" altLang="en-US" sz="1600" b="1" dirty="0">
              <a:solidFill>
                <a:srgbClr val="800000"/>
              </a:solidFill>
              <a:latin typeface="Verdana" panose="020B0604030504040204" pitchFamily="34" charset="0"/>
            </a:endParaRPr>
          </a:p>
        </p:txBody>
      </p:sp>
      <p:sp>
        <p:nvSpPr>
          <p:cNvPr id="31764" name="文本框 31763"/>
          <p:cNvSpPr txBox="1"/>
          <p:nvPr/>
        </p:nvSpPr>
        <p:spPr>
          <a:xfrm>
            <a:off x="4267200" y="5334000"/>
            <a:ext cx="1892300" cy="336550"/>
          </a:xfrm>
          <a:prstGeom prst="rect">
            <a:avLst/>
          </a:prstGeom>
          <a:noFill/>
          <a:ln w="9525">
            <a:noFill/>
          </a:ln>
        </p:spPr>
        <p:txBody>
          <a:bodyPr>
            <a:spAutoFit/>
          </a:bodyPr>
          <a:p>
            <a:pPr>
              <a:spcBef>
                <a:spcPct val="50000"/>
              </a:spcBef>
            </a:pPr>
            <a:r>
              <a:rPr lang="en-US" altLang="zh-CN" sz="1600" b="1">
                <a:solidFill>
                  <a:srgbClr val="800000"/>
                </a:solidFill>
                <a:latin typeface="Verdana" panose="020B0604030504040204" pitchFamily="34" charset="0"/>
              </a:rPr>
              <a:t>1987</a:t>
            </a:r>
            <a:r>
              <a:rPr lang="zh-CN" altLang="en-US" sz="1600" b="1" dirty="0">
                <a:solidFill>
                  <a:srgbClr val="800000"/>
                </a:solidFill>
                <a:latin typeface="Verdana" panose="020B0604030504040204" pitchFamily="34" charset="0"/>
              </a:rPr>
              <a:t>年</a:t>
            </a:r>
            <a:endParaRPr lang="zh-CN" altLang="en-US" sz="1600" b="1" dirty="0">
              <a:solidFill>
                <a:srgbClr val="800000"/>
              </a:solidFill>
              <a:latin typeface="Verdana" panose="020B0604030504040204" pitchFamily="34" charset="0"/>
            </a:endParaRPr>
          </a:p>
        </p:txBody>
      </p:sp>
      <p:grpSp>
        <p:nvGrpSpPr>
          <p:cNvPr id="31765" name="组合 31764"/>
          <p:cNvGrpSpPr/>
          <p:nvPr/>
        </p:nvGrpSpPr>
        <p:grpSpPr>
          <a:xfrm>
            <a:off x="2636838" y="2120900"/>
            <a:ext cx="128587" cy="128588"/>
            <a:chOff x="2995" y="1525"/>
            <a:chExt cx="112" cy="112"/>
          </a:xfrm>
        </p:grpSpPr>
        <p:sp>
          <p:nvSpPr>
            <p:cNvPr id="31766" name="圆角矩形 31765"/>
            <p:cNvSpPr/>
            <p:nvPr/>
          </p:nvSpPr>
          <p:spPr>
            <a:xfrm>
              <a:off x="2995" y="1525"/>
              <a:ext cx="112" cy="112"/>
            </a:xfrm>
            <a:prstGeom prst="roundRect">
              <a:avLst>
                <a:gd name="adj" fmla="val 16667"/>
              </a:avLst>
            </a:prstGeom>
            <a:noFill/>
            <a:ln w="9525" cap="flat" cmpd="sng">
              <a:solidFill>
                <a:srgbClr val="FF6600"/>
              </a:solidFill>
              <a:prstDash val="solid"/>
              <a:headEnd type="none" w="med" len="med"/>
              <a:tailEnd type="none" w="med" len="med"/>
            </a:ln>
          </p:spPr>
          <p:txBody>
            <a:bodyPr/>
            <a:p>
              <a:endParaRPr lang="zh-CN" altLang="en-US"/>
            </a:p>
          </p:txBody>
        </p:sp>
        <p:sp>
          <p:nvSpPr>
            <p:cNvPr id="31767" name="五边形 31766"/>
            <p:cNvSpPr/>
            <p:nvPr/>
          </p:nvSpPr>
          <p:spPr>
            <a:xfrm>
              <a:off x="3029" y="1540"/>
              <a:ext cx="60" cy="81"/>
            </a:xfrm>
            <a:prstGeom prst="homePlate">
              <a:avLst>
                <a:gd name="adj" fmla="val 100000"/>
              </a:avLst>
            </a:prstGeom>
            <a:solidFill>
              <a:srgbClr val="FFFF00"/>
            </a:solidFill>
            <a:ln w="9525" cap="flat" cmpd="sng">
              <a:solidFill>
                <a:srgbClr val="FF6600"/>
              </a:solidFill>
              <a:prstDash val="solid"/>
              <a:miter/>
              <a:headEnd type="none" w="med" len="med"/>
              <a:tailEnd type="none" w="med" len="med"/>
            </a:ln>
          </p:spPr>
          <p:txBody>
            <a:bodyPr/>
            <a:p>
              <a:endParaRPr lang="zh-CN" altLang="en-US"/>
            </a:p>
          </p:txBody>
        </p:sp>
      </p:grpSp>
      <p:sp>
        <p:nvSpPr>
          <p:cNvPr id="31768" name="文本框 31767"/>
          <p:cNvSpPr txBox="1"/>
          <p:nvPr/>
        </p:nvSpPr>
        <p:spPr>
          <a:xfrm>
            <a:off x="2774950" y="2033588"/>
            <a:ext cx="5911850" cy="915987"/>
          </a:xfrm>
          <a:prstGeom prst="rect">
            <a:avLst/>
          </a:prstGeom>
          <a:noFill/>
          <a:ln w="9525">
            <a:noFill/>
          </a:ln>
        </p:spPr>
        <p:txBody>
          <a:bodyPr>
            <a:spAutoFit/>
          </a:bodyPr>
          <a:p>
            <a:pPr eaLnBrk="0" hangingPunct="0"/>
            <a:r>
              <a:rPr lang="en-US" altLang="zh-CN" b="1">
                <a:latin typeface="微软雅黑" panose="020B0503020204020204" pitchFamily="34" charset="-122"/>
                <a:ea typeface="微软雅黑" panose="020B0503020204020204" pitchFamily="34" charset="-122"/>
              </a:rPr>
              <a:t>CMM</a:t>
            </a:r>
            <a:r>
              <a:rPr lang="zh-CN" altLang="en-US" b="1" dirty="0">
                <a:latin typeface="微软雅黑" panose="020B0503020204020204" pitchFamily="34" charset="-122"/>
                <a:ea typeface="微软雅黑" panose="020B0503020204020204" pitchFamily="34" charset="-122"/>
              </a:rPr>
              <a:t>的成功促使其他学科也相继开发类似的过程改进模型，例如系统工程、需求工程、人力资源、集成产品开发、软件采购等等，从</a:t>
            </a:r>
            <a:r>
              <a:rPr lang="en-US" altLang="zh-CN" b="1">
                <a:latin typeface="微软雅黑" panose="020B0503020204020204" pitchFamily="34" charset="-122"/>
                <a:ea typeface="微软雅黑" panose="020B0503020204020204" pitchFamily="34" charset="-122"/>
              </a:rPr>
              <a:t>CMM</a:t>
            </a:r>
            <a:r>
              <a:rPr lang="zh-CN" altLang="en-US" b="1" dirty="0">
                <a:latin typeface="微软雅黑" panose="020B0503020204020204" pitchFamily="34" charset="-122"/>
                <a:ea typeface="微软雅黑" panose="020B0503020204020204" pitchFamily="34" charset="-122"/>
              </a:rPr>
              <a:t>衍生出了一些改善模型</a:t>
            </a:r>
            <a:endParaRPr lang="zh-CN" altLang="en-US" b="1" dirty="0">
              <a:latin typeface="微软雅黑" panose="020B0503020204020204" pitchFamily="34" charset="-122"/>
              <a:ea typeface="微软雅黑" panose="020B0503020204020204" pitchFamily="34" charset="-122"/>
            </a:endParaRPr>
          </a:p>
        </p:txBody>
      </p:sp>
      <p:grpSp>
        <p:nvGrpSpPr>
          <p:cNvPr id="31769" name="组合 31768"/>
          <p:cNvGrpSpPr/>
          <p:nvPr/>
        </p:nvGrpSpPr>
        <p:grpSpPr>
          <a:xfrm>
            <a:off x="3273425" y="3362325"/>
            <a:ext cx="128588" cy="128588"/>
            <a:chOff x="2995" y="1525"/>
            <a:chExt cx="112" cy="112"/>
          </a:xfrm>
        </p:grpSpPr>
        <p:sp>
          <p:nvSpPr>
            <p:cNvPr id="31770" name="圆角矩形 31769"/>
            <p:cNvSpPr/>
            <p:nvPr/>
          </p:nvSpPr>
          <p:spPr>
            <a:xfrm>
              <a:off x="2995" y="1525"/>
              <a:ext cx="112" cy="112"/>
            </a:xfrm>
            <a:prstGeom prst="roundRect">
              <a:avLst>
                <a:gd name="adj" fmla="val 16667"/>
              </a:avLst>
            </a:prstGeom>
            <a:noFill/>
            <a:ln w="9525" cap="flat" cmpd="sng">
              <a:solidFill>
                <a:srgbClr val="FF6600"/>
              </a:solidFill>
              <a:prstDash val="solid"/>
              <a:headEnd type="none" w="med" len="med"/>
              <a:tailEnd type="none" w="med" len="med"/>
            </a:ln>
          </p:spPr>
          <p:txBody>
            <a:bodyPr/>
            <a:p>
              <a:endParaRPr lang="zh-CN" altLang="en-US"/>
            </a:p>
          </p:txBody>
        </p:sp>
        <p:sp>
          <p:nvSpPr>
            <p:cNvPr id="31771" name="五边形 31770"/>
            <p:cNvSpPr/>
            <p:nvPr/>
          </p:nvSpPr>
          <p:spPr>
            <a:xfrm>
              <a:off x="3029" y="1540"/>
              <a:ext cx="60" cy="81"/>
            </a:xfrm>
            <a:prstGeom prst="homePlate">
              <a:avLst>
                <a:gd name="adj" fmla="val 100000"/>
              </a:avLst>
            </a:prstGeom>
            <a:solidFill>
              <a:srgbClr val="FFFF00"/>
            </a:solidFill>
            <a:ln w="9525" cap="flat" cmpd="sng">
              <a:solidFill>
                <a:srgbClr val="FF6600"/>
              </a:solidFill>
              <a:prstDash val="solid"/>
              <a:miter/>
              <a:headEnd type="none" w="med" len="med"/>
              <a:tailEnd type="none" w="med" len="med"/>
            </a:ln>
          </p:spPr>
          <p:txBody>
            <a:bodyPr/>
            <a:p>
              <a:endParaRPr lang="zh-CN" altLang="en-US"/>
            </a:p>
          </p:txBody>
        </p:sp>
      </p:grpSp>
      <p:sp>
        <p:nvSpPr>
          <p:cNvPr id="31772" name="文本框 31771"/>
          <p:cNvSpPr txBox="1"/>
          <p:nvPr/>
        </p:nvSpPr>
        <p:spPr>
          <a:xfrm>
            <a:off x="3411538" y="3275013"/>
            <a:ext cx="4083050" cy="641350"/>
          </a:xfrm>
          <a:prstGeom prst="rect">
            <a:avLst/>
          </a:prstGeom>
          <a:noFill/>
          <a:ln w="9525">
            <a:noFill/>
          </a:ln>
        </p:spPr>
        <p:txBody>
          <a:bodyPr>
            <a:spAutoFit/>
          </a:bodyPr>
          <a:p>
            <a:pPr eaLnBrk="0" hangingPunct="0"/>
            <a:r>
              <a:rPr lang="en-US" altLang="zh-CN" b="1">
                <a:latin typeface="微软雅黑" panose="020B0503020204020204" pitchFamily="34" charset="-122"/>
                <a:ea typeface="微软雅黑" panose="020B0503020204020204" pitchFamily="34" charset="-122"/>
              </a:rPr>
              <a:t>SEI</a:t>
            </a:r>
            <a:r>
              <a:rPr lang="zh-CN" altLang="en-US" b="1" dirty="0">
                <a:latin typeface="微软雅黑" panose="020B0503020204020204" pitchFamily="34" charset="-122"/>
                <a:ea typeface="微软雅黑" panose="020B0503020204020204" pitchFamily="34" charset="-122"/>
              </a:rPr>
              <a:t>正式发布了</a:t>
            </a:r>
            <a:r>
              <a:rPr lang="en-US" altLang="zh-CN" b="1">
                <a:latin typeface="微软雅黑" panose="020B0503020204020204" pitchFamily="34" charset="-122"/>
                <a:ea typeface="微软雅黑" panose="020B0503020204020204" pitchFamily="34" charset="-122"/>
              </a:rPr>
              <a:t>SW-CMM1.1</a:t>
            </a:r>
            <a:r>
              <a:rPr lang="zh-CN" altLang="en-US" b="1" dirty="0">
                <a:latin typeface="微软雅黑" panose="020B0503020204020204" pitchFamily="34" charset="-122"/>
                <a:ea typeface="微软雅黑" panose="020B0503020204020204" pitchFamily="34" charset="-122"/>
              </a:rPr>
              <a:t>版，这是</a:t>
            </a:r>
            <a:r>
              <a:rPr lang="en-US" altLang="zh-CN" b="1">
                <a:latin typeface="微软雅黑" panose="020B0503020204020204" pitchFamily="34" charset="-122"/>
                <a:ea typeface="微软雅黑" panose="020B0503020204020204" pitchFamily="34" charset="-122"/>
              </a:rPr>
              <a:t>CMM</a:t>
            </a:r>
            <a:r>
              <a:rPr lang="zh-CN" altLang="en-US" b="1" dirty="0">
                <a:latin typeface="微软雅黑" panose="020B0503020204020204" pitchFamily="34" charset="-122"/>
                <a:ea typeface="微软雅黑" panose="020B0503020204020204" pitchFamily="34" charset="-122"/>
              </a:rPr>
              <a:t>使用最为广泛的版本。</a:t>
            </a:r>
            <a:r>
              <a:rPr lang="zh-CN" altLang="en-US" dirty="0">
                <a:latin typeface="Arial" panose="020B0604020202020204" pitchFamily="34" charset="0"/>
              </a:rPr>
              <a:t> </a:t>
            </a:r>
            <a:endParaRPr lang="zh-CN" altLang="en-US">
              <a:latin typeface="Arial" panose="020B0604020202020204" pitchFamily="34" charset="0"/>
            </a:endParaRPr>
          </a:p>
        </p:txBody>
      </p:sp>
      <p:grpSp>
        <p:nvGrpSpPr>
          <p:cNvPr id="31773" name="组合 31772"/>
          <p:cNvGrpSpPr/>
          <p:nvPr/>
        </p:nvGrpSpPr>
        <p:grpSpPr>
          <a:xfrm>
            <a:off x="3857625" y="4584700"/>
            <a:ext cx="128588" cy="128588"/>
            <a:chOff x="2995" y="1525"/>
            <a:chExt cx="112" cy="112"/>
          </a:xfrm>
        </p:grpSpPr>
        <p:sp>
          <p:nvSpPr>
            <p:cNvPr id="31774" name="圆角矩形 31773"/>
            <p:cNvSpPr/>
            <p:nvPr/>
          </p:nvSpPr>
          <p:spPr>
            <a:xfrm>
              <a:off x="2995" y="1525"/>
              <a:ext cx="112" cy="112"/>
            </a:xfrm>
            <a:prstGeom prst="roundRect">
              <a:avLst>
                <a:gd name="adj" fmla="val 16667"/>
              </a:avLst>
            </a:prstGeom>
            <a:noFill/>
            <a:ln w="9525" cap="flat" cmpd="sng">
              <a:solidFill>
                <a:srgbClr val="FF6600"/>
              </a:solidFill>
              <a:prstDash val="solid"/>
              <a:headEnd type="none" w="med" len="med"/>
              <a:tailEnd type="none" w="med" len="med"/>
            </a:ln>
          </p:spPr>
          <p:txBody>
            <a:bodyPr/>
            <a:p>
              <a:endParaRPr lang="zh-CN" altLang="en-US"/>
            </a:p>
          </p:txBody>
        </p:sp>
        <p:sp>
          <p:nvSpPr>
            <p:cNvPr id="31775" name="五边形 31774"/>
            <p:cNvSpPr/>
            <p:nvPr/>
          </p:nvSpPr>
          <p:spPr>
            <a:xfrm>
              <a:off x="3029" y="1540"/>
              <a:ext cx="60" cy="81"/>
            </a:xfrm>
            <a:prstGeom prst="homePlate">
              <a:avLst>
                <a:gd name="adj" fmla="val 100000"/>
              </a:avLst>
            </a:prstGeom>
            <a:solidFill>
              <a:srgbClr val="FFFF00"/>
            </a:solidFill>
            <a:ln w="9525" cap="flat" cmpd="sng">
              <a:solidFill>
                <a:srgbClr val="FF6600"/>
              </a:solidFill>
              <a:prstDash val="solid"/>
              <a:miter/>
              <a:headEnd type="none" w="med" len="med"/>
              <a:tailEnd type="none" w="med" len="med"/>
            </a:ln>
          </p:spPr>
          <p:txBody>
            <a:bodyPr/>
            <a:p>
              <a:endParaRPr lang="zh-CN" altLang="en-US"/>
            </a:p>
          </p:txBody>
        </p:sp>
      </p:grpSp>
      <p:sp>
        <p:nvSpPr>
          <p:cNvPr id="31776" name="文本框 31775"/>
          <p:cNvSpPr txBox="1"/>
          <p:nvPr/>
        </p:nvSpPr>
        <p:spPr>
          <a:xfrm>
            <a:off x="4114800" y="4419600"/>
            <a:ext cx="5029200" cy="915988"/>
          </a:xfrm>
          <a:prstGeom prst="rect">
            <a:avLst/>
          </a:prstGeom>
          <a:noFill/>
          <a:ln w="9525">
            <a:noFill/>
          </a:ln>
        </p:spPr>
        <p:txBody>
          <a:bodyPr>
            <a:spAutoFit/>
          </a:bodyPr>
          <a:p>
            <a:pPr eaLnBrk="0" hangingPunct="0"/>
            <a:r>
              <a:rPr lang="en-US" altLang="zh-CN" b="1">
                <a:latin typeface="微软雅黑" panose="020B0503020204020204" pitchFamily="34" charset="-122"/>
                <a:ea typeface="微软雅黑" panose="020B0503020204020204" pitchFamily="34" charset="-122"/>
              </a:rPr>
              <a:t>SEI</a:t>
            </a:r>
            <a:r>
              <a:rPr lang="zh-CN" altLang="en-US" b="1" dirty="0">
                <a:latin typeface="微软雅黑" panose="020B0503020204020204" pitchFamily="34" charset="-122"/>
                <a:ea typeface="微软雅黑" panose="020B0503020204020204" pitchFamily="34" charset="-122"/>
              </a:rPr>
              <a:t>将成熟度框架进化为软件能力成熟度模型</a:t>
            </a:r>
            <a:r>
              <a:rPr lang="en-US" altLang="zh-CN" b="1">
                <a:latin typeface="微软雅黑" panose="020B0503020204020204" pitchFamily="34" charset="-122"/>
                <a:ea typeface="微软雅黑" panose="020B0503020204020204" pitchFamily="34" charset="-122"/>
              </a:rPr>
              <a:t>(Capability Maturity Model For Software,</a:t>
            </a:r>
            <a:r>
              <a:rPr lang="zh-CN" altLang="en-US" b="1" dirty="0">
                <a:latin typeface="微软雅黑" panose="020B0503020204020204" pitchFamily="34" charset="-122"/>
                <a:ea typeface="微软雅黑" panose="020B0503020204020204" pitchFamily="34" charset="-122"/>
              </a:rPr>
              <a:t>简称</a:t>
            </a:r>
            <a:r>
              <a:rPr lang="en-US" altLang="zh-CN" b="1">
                <a:latin typeface="微软雅黑" panose="020B0503020204020204" pitchFamily="34" charset="-122"/>
                <a:ea typeface="微软雅黑" panose="020B0503020204020204" pitchFamily="34" charset="-122"/>
              </a:rPr>
              <a:t>SW-CMM,</a:t>
            </a:r>
            <a:r>
              <a:rPr lang="zh-CN" altLang="en-US" b="1" dirty="0">
                <a:latin typeface="微软雅黑" panose="020B0503020204020204" pitchFamily="34" charset="-122"/>
                <a:ea typeface="微软雅黑" panose="020B0503020204020204" pitchFamily="34" charset="-122"/>
              </a:rPr>
              <a:t>即</a:t>
            </a:r>
            <a:r>
              <a:rPr lang="en-US" altLang="zh-CN" b="1">
                <a:latin typeface="微软雅黑" panose="020B0503020204020204" pitchFamily="34" charset="-122"/>
                <a:ea typeface="微软雅黑" panose="020B0503020204020204" pitchFamily="34" charset="-122"/>
              </a:rPr>
              <a:t>CMM1.0)</a:t>
            </a:r>
            <a:r>
              <a:rPr lang="en-US" altLang="zh-CN">
                <a:latin typeface="Arial" panose="020B0604020202020204" pitchFamily="34" charset="0"/>
              </a:rPr>
              <a:t> </a:t>
            </a:r>
            <a:endParaRPr lang="en-US" altLang="zh-CN">
              <a:latin typeface="Arial" panose="020B0604020202020204" pitchFamily="34" charset="0"/>
            </a:endParaRPr>
          </a:p>
        </p:txBody>
      </p:sp>
      <p:grpSp>
        <p:nvGrpSpPr>
          <p:cNvPr id="31777" name="组合 31776"/>
          <p:cNvGrpSpPr/>
          <p:nvPr/>
        </p:nvGrpSpPr>
        <p:grpSpPr>
          <a:xfrm>
            <a:off x="4513263" y="5729288"/>
            <a:ext cx="128587" cy="128587"/>
            <a:chOff x="2995" y="1525"/>
            <a:chExt cx="112" cy="112"/>
          </a:xfrm>
        </p:grpSpPr>
        <p:sp>
          <p:nvSpPr>
            <p:cNvPr id="31778" name="圆角矩形 31777"/>
            <p:cNvSpPr/>
            <p:nvPr/>
          </p:nvSpPr>
          <p:spPr>
            <a:xfrm>
              <a:off x="2995" y="1525"/>
              <a:ext cx="112" cy="112"/>
            </a:xfrm>
            <a:prstGeom prst="roundRect">
              <a:avLst>
                <a:gd name="adj" fmla="val 16667"/>
              </a:avLst>
            </a:prstGeom>
            <a:noFill/>
            <a:ln w="9525" cap="flat" cmpd="sng">
              <a:solidFill>
                <a:srgbClr val="FF6600"/>
              </a:solidFill>
              <a:prstDash val="solid"/>
              <a:headEnd type="none" w="med" len="med"/>
              <a:tailEnd type="none" w="med" len="med"/>
            </a:ln>
          </p:spPr>
          <p:txBody>
            <a:bodyPr/>
            <a:p>
              <a:endParaRPr lang="zh-CN" altLang="en-US"/>
            </a:p>
          </p:txBody>
        </p:sp>
        <p:sp>
          <p:nvSpPr>
            <p:cNvPr id="31779" name="五边形 31778"/>
            <p:cNvSpPr/>
            <p:nvPr/>
          </p:nvSpPr>
          <p:spPr>
            <a:xfrm>
              <a:off x="3029" y="1540"/>
              <a:ext cx="60" cy="81"/>
            </a:xfrm>
            <a:prstGeom prst="homePlate">
              <a:avLst>
                <a:gd name="adj" fmla="val 100000"/>
              </a:avLst>
            </a:prstGeom>
            <a:solidFill>
              <a:srgbClr val="FFFF00"/>
            </a:solidFill>
            <a:ln w="9525" cap="flat" cmpd="sng">
              <a:solidFill>
                <a:srgbClr val="FF6600"/>
              </a:solidFill>
              <a:prstDash val="solid"/>
              <a:miter/>
              <a:headEnd type="none" w="med" len="med"/>
              <a:tailEnd type="none" w="med" len="med"/>
            </a:ln>
          </p:spPr>
          <p:txBody>
            <a:bodyPr/>
            <a:p>
              <a:endParaRPr lang="zh-CN" altLang="en-US"/>
            </a:p>
          </p:txBody>
        </p:sp>
      </p:grpSp>
      <p:sp>
        <p:nvSpPr>
          <p:cNvPr id="31780" name="文本框 31779"/>
          <p:cNvSpPr txBox="1"/>
          <p:nvPr/>
        </p:nvSpPr>
        <p:spPr>
          <a:xfrm>
            <a:off x="4651375" y="5641975"/>
            <a:ext cx="4083050" cy="1190625"/>
          </a:xfrm>
          <a:prstGeom prst="rect">
            <a:avLst/>
          </a:prstGeom>
          <a:noFill/>
          <a:ln w="9525">
            <a:noFill/>
          </a:ln>
        </p:spPr>
        <p:txBody>
          <a:bodyPr>
            <a:spAutoFit/>
          </a:bodyPr>
          <a:p>
            <a:pPr eaLnBrk="0" hangingPunct="0"/>
            <a:r>
              <a:rPr lang="en-US" altLang="zh-CN" b="1">
                <a:latin typeface="微软雅黑" panose="020B0503020204020204" pitchFamily="34" charset="-122"/>
                <a:ea typeface="微软雅黑" panose="020B0503020204020204" pitchFamily="34" charset="-122"/>
              </a:rPr>
              <a:t>1987</a:t>
            </a:r>
            <a:r>
              <a:rPr lang="zh-CN" altLang="en-US" b="1" dirty="0">
                <a:latin typeface="微软雅黑" panose="020B0503020204020204" pitchFamily="34" charset="-122"/>
                <a:ea typeface="微软雅黑" panose="020B0503020204020204" pitchFamily="34" charset="-122"/>
              </a:rPr>
              <a:t>年美国卡内基</a:t>
            </a:r>
            <a:r>
              <a:rPr lang="en-US" altLang="zh-CN" b="1">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梅隆大学的软件工程研究所（简称</a:t>
            </a:r>
            <a:r>
              <a:rPr lang="en-US" altLang="zh-CN" b="1">
                <a:latin typeface="微软雅黑" panose="020B0503020204020204" pitchFamily="34" charset="-122"/>
                <a:ea typeface="微软雅黑" panose="020B0503020204020204" pitchFamily="34" charset="-122"/>
              </a:rPr>
              <a:t>SEI</a:t>
            </a:r>
            <a:r>
              <a:rPr lang="zh-CN" altLang="en-US" b="1" dirty="0">
                <a:latin typeface="微软雅黑" panose="020B0503020204020204" pitchFamily="34" charset="-122"/>
                <a:ea typeface="微软雅黑" panose="020B0503020204020204" pitchFamily="34" charset="-122"/>
              </a:rPr>
              <a:t>）受美国国防部委托，为了评价美国国防部的软件供应商的能力，开始研制能力成熟度框架</a:t>
            </a:r>
            <a:endParaRPr lang="zh-CN" altLang="en-US" b="1">
              <a:latin typeface="微软雅黑" panose="020B0503020204020204" pitchFamily="34" charset="-122"/>
              <a:ea typeface="微软雅黑" panose="020B0503020204020204" pitchFamily="34" charset="-122"/>
            </a:endParaRPr>
          </a:p>
        </p:txBody>
      </p:sp>
      <p:sp>
        <p:nvSpPr>
          <p:cNvPr id="31781" name="任意多边形 31780"/>
          <p:cNvSpPr/>
          <p:nvPr/>
        </p:nvSpPr>
        <p:spPr>
          <a:xfrm>
            <a:off x="534988" y="3732213"/>
            <a:ext cx="228600" cy="22860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solidFill>
            <a:srgbClr val="FFFFFF">
              <a:alpha val="60001"/>
            </a:srgbClr>
          </a:solidFill>
          <a:ln w="9525" cap="flat" cmpd="sng">
            <a:solidFill>
              <a:schemeClr val="accent1"/>
            </a:solidFill>
            <a:prstDash val="solid"/>
            <a:headEnd type="none" w="med" len="med"/>
            <a:tailEnd type="none" w="med" len="med"/>
          </a:ln>
        </p:spPr>
        <p:txBody>
          <a:bodyPr/>
          <a:p>
            <a:endParaRPr lang="zh-CN" altLang="en-US"/>
          </a:p>
        </p:txBody>
      </p:sp>
      <p:sp>
        <p:nvSpPr>
          <p:cNvPr id="31782" name="任意多边形 31781"/>
          <p:cNvSpPr/>
          <p:nvPr/>
        </p:nvSpPr>
        <p:spPr>
          <a:xfrm>
            <a:off x="2819400" y="6302375"/>
            <a:ext cx="228600" cy="228600"/>
          </a:xfrm>
          <a:custGeom>
            <a:avLst/>
            <a:gdLst>
              <a:gd name="txL" fmla="*/ 3163 w 21600"/>
              <a:gd name="txT" fmla="*/ 3163 h 21600"/>
              <a:gd name="txR" fmla="*/ 18437 w 21600"/>
              <a:gd name="txB" fmla="*/ 18437 h 21600"/>
            </a:gdLst>
            <a:ahLst/>
            <a:cxnLst>
              <a:cxn ang="270">
                <a:pos x="10800" y="0"/>
              </a:cxn>
              <a:cxn ang="270">
                <a:pos x="3163" y="3163"/>
              </a:cxn>
              <a:cxn ang="180">
                <a:pos x="0" y="10800"/>
              </a:cxn>
              <a:cxn ang="90">
                <a:pos x="3163" y="18437"/>
              </a:cxn>
              <a:cxn ang="90">
                <a:pos x="10800" y="21600"/>
              </a:cxn>
              <a:cxn ang="90">
                <a:pos x="18437" y="18437"/>
              </a:cxn>
              <a:cxn ang="0">
                <a:pos x="21600" y="10800"/>
              </a:cxn>
              <a:cxn ang="270">
                <a:pos x="18437" y="3163"/>
              </a:cxn>
            </a:cxnLst>
            <a:rect l="txL" t="txT" r="txR" b="txB"/>
            <a:pathLst>
              <a:path w="21600" h="21600">
                <a:moveTo>
                  <a:pt x="0" y="10800"/>
                </a:moveTo>
                <a:arcTo wR="10800" hR="10800" stAng="10800000" swAng="5400000"/>
                <a:arcTo wR="10800" hR="10800" stAng="-5400000" swAng="5400000"/>
                <a:arcTo wR="10800" hR="10800" stAng="0" swAng="5400000"/>
                <a:arcTo wR="10800" hR="10800" stAng="5400000" swAng="5400000"/>
                <a:close/>
                <a:moveTo>
                  <a:pt x="5400" y="10800"/>
                </a:moveTo>
                <a:arcTo wR="5400" hR="5400" stAng="10800000" swAng="-5400000"/>
                <a:arcTo wR="5400" hR="5400" stAng="5400000" swAng="-5400000"/>
                <a:arcTo wR="5400" hR="5400" stAng="0" swAng="-5400000"/>
                <a:arcTo wR="5400" hR="5400" stAng="-5400000" swAng="-5400000"/>
                <a:close/>
              </a:path>
            </a:pathLst>
          </a:custGeom>
          <a:solidFill>
            <a:srgbClr val="FFFFFF">
              <a:alpha val="60001"/>
            </a:srgbClr>
          </a:solidFill>
          <a:ln w="9525" cap="flat" cmpd="sng">
            <a:solidFill>
              <a:schemeClr val="accent1"/>
            </a:solidFill>
            <a:prstDash val="solid"/>
            <a:headEnd type="none" w="med" len="med"/>
            <a:tailEnd type="none" w="med" len="med"/>
          </a:ln>
        </p:spPr>
        <p:txBody>
          <a:bodyPr/>
          <a:p>
            <a:endParaRPr lang="zh-CN" altLang="en-US"/>
          </a:p>
        </p:txBody>
      </p:sp>
      <p:sp>
        <p:nvSpPr>
          <p:cNvPr id="31783" name="五角星 31782"/>
          <p:cNvSpPr/>
          <p:nvPr/>
        </p:nvSpPr>
        <p:spPr>
          <a:xfrm rot="3083608">
            <a:off x="3657600" y="5562600"/>
            <a:ext cx="514350" cy="514350"/>
          </a:xfrm>
          <a:prstGeom prst="star5">
            <a:avLst/>
          </a:prstGeom>
          <a:gradFill rotWithShape="1">
            <a:gsLst>
              <a:gs pos="0">
                <a:schemeClr val="accent2">
                  <a:gamma/>
                  <a:tint val="50980"/>
                  <a:invGamma/>
                </a:schemeClr>
              </a:gs>
              <a:gs pos="100000">
                <a:schemeClr val="accent2"/>
              </a:gs>
            </a:gsLst>
            <a:path path="shape">
              <a:fillToRect l="50000" t="50000" r="50000" b="50000"/>
            </a:path>
            <a:tileRect/>
          </a:gradFill>
          <a:ln w="9525" cap="flat" cmpd="sng">
            <a:solidFill>
              <a:srgbClr val="FEFFFF"/>
            </a:solidFill>
            <a:prstDash val="solid"/>
            <a:miter/>
            <a:headEnd type="none" w="med" len="med"/>
            <a:tailEnd type="none" w="med" len="med"/>
          </a:ln>
          <a:effectLst>
            <a:outerShdw dist="35921" dir="2699999" algn="ctr" rotWithShape="0">
              <a:srgbClr val="080808">
                <a:alpha val="50000"/>
              </a:srgbClr>
            </a:outerShdw>
          </a:effectLst>
        </p:spPr>
        <p:txBody>
          <a:bodyPr/>
          <a:p>
            <a:endParaRPr lang="zh-CN" altLang="en-US"/>
          </a:p>
        </p:txBody>
      </p:sp>
      <p:sp>
        <p:nvSpPr>
          <p:cNvPr id="31784" name="五角星 31783"/>
          <p:cNvSpPr/>
          <p:nvPr/>
        </p:nvSpPr>
        <p:spPr>
          <a:xfrm>
            <a:off x="1539875" y="1771650"/>
            <a:ext cx="657225" cy="657225"/>
          </a:xfrm>
          <a:prstGeom prst="star5">
            <a:avLst/>
          </a:prstGeom>
          <a:gradFill rotWithShape="1">
            <a:gsLst>
              <a:gs pos="0">
                <a:schemeClr val="hlink">
                  <a:gamma/>
                  <a:tint val="20000"/>
                  <a:invGamma/>
                </a:schemeClr>
              </a:gs>
              <a:gs pos="100000">
                <a:schemeClr val="hlink"/>
              </a:gs>
            </a:gsLst>
            <a:path path="shape">
              <a:fillToRect l="50000" t="50000" r="50000" b="50000"/>
            </a:path>
            <a:tileRect/>
          </a:gradFill>
          <a:ln w="9525" cap="flat" cmpd="sng">
            <a:solidFill>
              <a:srgbClr val="FEFFFF"/>
            </a:solidFill>
            <a:prstDash val="solid"/>
            <a:miter/>
            <a:headEnd type="none" w="med" len="med"/>
            <a:tailEnd type="none" w="med" len="med"/>
          </a:ln>
          <a:effectLst>
            <a:outerShdw dist="35921" dir="2699999" algn="ctr" rotWithShape="0">
              <a:srgbClr val="080808">
                <a:alpha val="50000"/>
              </a:srgbClr>
            </a:outerShdw>
          </a:effectLst>
        </p:spPr>
        <p:txBody>
          <a:bodyPr/>
          <a:p>
            <a:endParaRPr lang="zh-CN" altLang="en-US"/>
          </a:p>
        </p:txBody>
      </p:sp>
      <p:sp>
        <p:nvSpPr>
          <p:cNvPr id="31785" name="五角星 31784"/>
          <p:cNvSpPr/>
          <p:nvPr/>
        </p:nvSpPr>
        <p:spPr>
          <a:xfrm rot="802016">
            <a:off x="2057400" y="3048000"/>
            <a:ext cx="657225" cy="657225"/>
          </a:xfrm>
          <a:prstGeom prst="star5">
            <a:avLst/>
          </a:prstGeom>
          <a:gradFill rotWithShape="1">
            <a:gsLst>
              <a:gs pos="0">
                <a:schemeClr val="accent1">
                  <a:gamma/>
                  <a:tint val="28627"/>
                  <a:invGamma/>
                </a:schemeClr>
              </a:gs>
              <a:gs pos="100000">
                <a:schemeClr val="accent1"/>
              </a:gs>
            </a:gsLst>
            <a:path path="shape">
              <a:fillToRect l="50000" t="50000" r="50000" b="50000"/>
            </a:path>
            <a:tileRect/>
          </a:gradFill>
          <a:ln w="9525" cap="flat" cmpd="sng">
            <a:solidFill>
              <a:srgbClr val="FEFFFF"/>
            </a:solidFill>
            <a:prstDash val="solid"/>
            <a:miter/>
            <a:headEnd type="none" w="med" len="med"/>
            <a:tailEnd type="none" w="med" len="med"/>
          </a:ln>
          <a:effectLst>
            <a:outerShdw dist="35921" dir="2699999" algn="ctr" rotWithShape="0">
              <a:srgbClr val="080808">
                <a:alpha val="50000"/>
              </a:srgbClr>
            </a:outerShdw>
          </a:effectLst>
        </p:spPr>
        <p:txBody>
          <a:bodyPr/>
          <a:p>
            <a:endParaRPr lang="zh-CN" altLang="en-US"/>
          </a:p>
        </p:txBody>
      </p:sp>
      <p:sp>
        <p:nvSpPr>
          <p:cNvPr id="31786" name="五角星 31785"/>
          <p:cNvSpPr/>
          <p:nvPr/>
        </p:nvSpPr>
        <p:spPr>
          <a:xfrm rot="3116201">
            <a:off x="2667000" y="4419600"/>
            <a:ext cx="604838" cy="604838"/>
          </a:xfrm>
          <a:prstGeom prst="star5">
            <a:avLst/>
          </a:prstGeom>
          <a:gradFill rotWithShape="1">
            <a:gsLst>
              <a:gs pos="0">
                <a:schemeClr val="folHlink">
                  <a:gamma/>
                  <a:tint val="63529"/>
                  <a:invGamma/>
                </a:schemeClr>
              </a:gs>
              <a:gs pos="100000">
                <a:schemeClr val="folHlink"/>
              </a:gs>
            </a:gsLst>
            <a:path path="shape">
              <a:fillToRect l="50000" t="50000" r="50000" b="50000"/>
            </a:path>
            <a:tileRect/>
          </a:gradFill>
          <a:ln w="9525" cap="flat" cmpd="sng">
            <a:solidFill>
              <a:srgbClr val="FEFFFF"/>
            </a:solidFill>
            <a:prstDash val="solid"/>
            <a:miter/>
            <a:headEnd type="none" w="med" len="med"/>
            <a:tailEnd type="none" w="med" len="med"/>
          </a:ln>
          <a:effectLst>
            <a:outerShdw dist="35921" dir="2699999" algn="ctr" rotWithShape="0">
              <a:srgbClr val="080808">
                <a:alpha val="50000"/>
              </a:srgbClr>
            </a:outerShdw>
          </a:effectLst>
        </p:spPr>
        <p:txBody>
          <a:bodyPr/>
          <a:p>
            <a:endParaRPr lang="zh-CN" altLang="en-US"/>
          </a:p>
        </p:txBody>
      </p:sp>
      <p:sp>
        <p:nvSpPr>
          <p:cNvPr id="31787" name="标题 31786"/>
          <p:cNvSpPr>
            <a:spLocks noGrp="1"/>
          </p:cNvSpPr>
          <p:nvPr>
            <p:ph type="title"/>
          </p:nvPr>
        </p:nvSpPr>
        <p:spPr>
          <a:xfrm>
            <a:off x="0" y="0"/>
            <a:ext cx="8229600" cy="1143000"/>
          </a:xfrm>
        </p:spPr>
        <p:txBody>
          <a:bodyPr anchor="ctr" anchorCtr="0"/>
          <a:p>
            <a:pPr algn="l"/>
            <a:r>
              <a:rPr lang="en-US" altLang="zh-CN" sz="3600" b="1">
                <a:latin typeface="微软雅黑" panose="020B0503020204020204" pitchFamily="34" charset="-122"/>
                <a:ea typeface="微软雅黑" panose="020B0503020204020204" pitchFamily="34" charset="-122"/>
              </a:rPr>
              <a:t>CMMI</a:t>
            </a:r>
            <a:r>
              <a:rPr lang="zh-CN" altLang="en-US" sz="3600" b="1" dirty="0">
                <a:latin typeface="微软雅黑" panose="020B0503020204020204" pitchFamily="34" charset="-122"/>
                <a:ea typeface="微软雅黑" panose="020B0503020204020204" pitchFamily="34" charset="-122"/>
              </a:rPr>
              <a:t>的前世</a:t>
            </a:r>
            <a:r>
              <a:rPr lang="en-US" altLang="zh-CN" sz="3600" b="1">
                <a:latin typeface="微软雅黑" panose="020B0503020204020204" pitchFamily="34" charset="-122"/>
                <a:ea typeface="微软雅黑" panose="020B0503020204020204" pitchFamily="34" charset="-122"/>
              </a:rPr>
              <a:t>——CMM</a:t>
            </a:r>
            <a:r>
              <a:rPr lang="zh-CN" altLang="en-US" sz="3600" b="1" dirty="0">
                <a:latin typeface="微软雅黑" panose="020B0503020204020204" pitchFamily="34" charset="-122"/>
                <a:ea typeface="微软雅黑" panose="020B0503020204020204" pitchFamily="34" charset="-122"/>
              </a:rPr>
              <a:t>的诞生</a:t>
            </a:r>
            <a:endParaRPr lang="zh-CN" altLang="en-US" sz="3600" b="1" dirty="0">
              <a:latin typeface="微软雅黑" panose="020B0503020204020204" pitchFamily="34" charset="-122"/>
              <a:ea typeface="微软雅黑" panose="020B0503020204020204" pitchFamily="34" charset="-122"/>
            </a:endParaRPr>
          </a:p>
        </p:txBody>
      </p:sp>
      <p:grpSp>
        <p:nvGrpSpPr>
          <p:cNvPr id="31788" name="组合 31787"/>
          <p:cNvGrpSpPr/>
          <p:nvPr/>
        </p:nvGrpSpPr>
        <p:grpSpPr>
          <a:xfrm>
            <a:off x="304800" y="4495800"/>
            <a:ext cx="1752600" cy="1958975"/>
            <a:chOff x="482" y="1851"/>
            <a:chExt cx="860" cy="796"/>
          </a:xfrm>
        </p:grpSpPr>
        <p:sp>
          <p:nvSpPr>
            <p:cNvPr id="31789" name="任意多边形 31788"/>
            <p:cNvSpPr/>
            <p:nvPr/>
          </p:nvSpPr>
          <p:spPr>
            <a:xfrm>
              <a:off x="567" y="2464"/>
              <a:ext cx="335" cy="173"/>
            </a:xfrm>
            <a:custGeom>
              <a:avLst/>
              <a:gdLst/>
              <a:ahLst/>
              <a:cxnLst/>
              <a:pathLst>
                <a:path w="335" h="173">
                  <a:moveTo>
                    <a:pt x="0" y="166"/>
                  </a:moveTo>
                  <a:lnTo>
                    <a:pt x="58" y="173"/>
                  </a:lnTo>
                  <a:lnTo>
                    <a:pt x="297" y="32"/>
                  </a:lnTo>
                  <a:cubicBezTo>
                    <a:pt x="335" y="5"/>
                    <a:pt x="301" y="9"/>
                    <a:pt x="289" y="8"/>
                  </a:cubicBezTo>
                  <a:cubicBezTo>
                    <a:pt x="277" y="7"/>
                    <a:pt x="271" y="0"/>
                    <a:pt x="223" y="26"/>
                  </a:cubicBezTo>
                  <a:lnTo>
                    <a:pt x="0" y="166"/>
                  </a:lnTo>
                  <a:close/>
                </a:path>
              </a:pathLst>
            </a:custGeom>
            <a:gradFill rotWithShape="1">
              <a:gsLst>
                <a:gs pos="0">
                  <a:srgbClr val="1C1C1C">
                    <a:gamma/>
                    <a:shade val="85882"/>
                    <a:invGamma/>
                    <a:alpha val="0"/>
                  </a:srgbClr>
                </a:gs>
                <a:gs pos="100000">
                  <a:srgbClr val="1C1C1C">
                    <a:alpha val="100000"/>
                  </a:srgbClr>
                </a:gs>
              </a:gsLst>
              <a:lin ang="5400000" scaled="1"/>
              <a:tileRect/>
            </a:gradFill>
            <a:ln w="9525">
              <a:noFill/>
            </a:ln>
          </p:spPr>
          <p:txBody>
            <a:bodyPr/>
            <a:p>
              <a:endParaRPr lang="zh-CN" altLang="en-US"/>
            </a:p>
          </p:txBody>
        </p:sp>
        <p:sp>
          <p:nvSpPr>
            <p:cNvPr id="31790" name="任意多边形 31789"/>
            <p:cNvSpPr/>
            <p:nvPr/>
          </p:nvSpPr>
          <p:spPr>
            <a:xfrm>
              <a:off x="797" y="2401"/>
              <a:ext cx="367" cy="170"/>
            </a:xfrm>
            <a:custGeom>
              <a:avLst/>
              <a:gdLst/>
              <a:ahLst/>
              <a:cxnLst/>
              <a:pathLst>
                <a:path w="367" h="170">
                  <a:moveTo>
                    <a:pt x="0" y="158"/>
                  </a:moveTo>
                  <a:lnTo>
                    <a:pt x="80" y="170"/>
                  </a:lnTo>
                  <a:lnTo>
                    <a:pt x="332" y="37"/>
                  </a:lnTo>
                  <a:cubicBezTo>
                    <a:pt x="367" y="9"/>
                    <a:pt x="309" y="2"/>
                    <a:pt x="292" y="1"/>
                  </a:cubicBezTo>
                  <a:cubicBezTo>
                    <a:pt x="280" y="0"/>
                    <a:pt x="279" y="3"/>
                    <a:pt x="230" y="29"/>
                  </a:cubicBezTo>
                  <a:lnTo>
                    <a:pt x="0" y="158"/>
                  </a:lnTo>
                  <a:close/>
                </a:path>
              </a:pathLst>
            </a:custGeom>
            <a:gradFill rotWithShape="1">
              <a:gsLst>
                <a:gs pos="0">
                  <a:srgbClr val="1C1C1C">
                    <a:gamma/>
                    <a:shade val="85882"/>
                    <a:invGamma/>
                    <a:alpha val="0"/>
                  </a:srgbClr>
                </a:gs>
                <a:gs pos="100000">
                  <a:srgbClr val="1C1C1C">
                    <a:alpha val="100000"/>
                  </a:srgbClr>
                </a:gs>
              </a:gsLst>
              <a:lin ang="5400000" scaled="1"/>
              <a:tileRect/>
            </a:gradFill>
            <a:ln w="9525">
              <a:noFill/>
            </a:ln>
          </p:spPr>
          <p:txBody>
            <a:bodyPr/>
            <a:p>
              <a:endParaRPr lang="zh-CN" altLang="en-US"/>
            </a:p>
          </p:txBody>
        </p:sp>
        <p:sp>
          <p:nvSpPr>
            <p:cNvPr id="31791" name="任意多边形 31790"/>
            <p:cNvSpPr/>
            <p:nvPr/>
          </p:nvSpPr>
          <p:spPr>
            <a:xfrm>
              <a:off x="1035" y="2504"/>
              <a:ext cx="307" cy="143"/>
            </a:xfrm>
            <a:custGeom>
              <a:avLst/>
              <a:gdLst/>
              <a:ahLst/>
              <a:cxnLst/>
              <a:pathLst>
                <a:path w="307" h="143">
                  <a:moveTo>
                    <a:pt x="0" y="134"/>
                  </a:moveTo>
                  <a:lnTo>
                    <a:pt x="66" y="143"/>
                  </a:lnTo>
                  <a:lnTo>
                    <a:pt x="282" y="35"/>
                  </a:lnTo>
                  <a:cubicBezTo>
                    <a:pt x="307" y="14"/>
                    <a:pt x="266" y="0"/>
                    <a:pt x="219" y="17"/>
                  </a:cubicBezTo>
                  <a:lnTo>
                    <a:pt x="0" y="134"/>
                  </a:lnTo>
                  <a:close/>
                </a:path>
              </a:pathLst>
            </a:custGeom>
            <a:gradFill rotWithShape="1">
              <a:gsLst>
                <a:gs pos="0">
                  <a:srgbClr val="1C1C1C">
                    <a:gamma/>
                    <a:shade val="85882"/>
                    <a:invGamma/>
                    <a:alpha val="0"/>
                  </a:srgbClr>
                </a:gs>
                <a:gs pos="100000">
                  <a:srgbClr val="1C1C1C">
                    <a:alpha val="100000"/>
                  </a:srgbClr>
                </a:gs>
              </a:gsLst>
              <a:lin ang="5400000" scaled="1"/>
              <a:tileRect/>
            </a:gradFill>
            <a:ln w="9525">
              <a:noFill/>
            </a:ln>
          </p:spPr>
          <p:txBody>
            <a:bodyPr/>
            <a:p>
              <a:endParaRPr lang="zh-CN" altLang="en-US"/>
            </a:p>
          </p:txBody>
        </p:sp>
        <p:sp>
          <p:nvSpPr>
            <p:cNvPr id="31792" name="任意多边形 31791"/>
            <p:cNvSpPr/>
            <p:nvPr/>
          </p:nvSpPr>
          <p:spPr>
            <a:xfrm>
              <a:off x="482" y="2066"/>
              <a:ext cx="224" cy="569"/>
            </a:xfrm>
            <a:custGeom>
              <a:avLst/>
              <a:gdLst/>
              <a:ahLst/>
              <a:cxnLst/>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alpha val="100000"/>
                  </a:srgbClr>
                </a:gs>
                <a:gs pos="100000">
                  <a:srgbClr val="FFFFFF">
                    <a:gamma/>
                    <a:shade val="46275"/>
                    <a:invGamma/>
                    <a:alpha val="100000"/>
                  </a:srgbClr>
                </a:gs>
              </a:gsLst>
              <a:lin ang="5400000" scaled="1"/>
              <a:tileRect/>
            </a:gradFill>
            <a:ln w="9525"/>
            <a:scene3d>
              <a:camera prst="legacyPerspectiveTopRight">
                <a:rot lat="0" lon="900000" rev="0"/>
              </a:camera>
              <a:lightRig rig="legacyFlat1" dir="t"/>
            </a:scene3d>
            <a:sp3d extrusionH="36500" prstMaterial="legacyMetal">
              <a:bevelT w="13500" h="13500" prst="angle"/>
              <a:bevelB w="13500" h="13500" prst="angle"/>
              <a:extrusionClr>
                <a:srgbClr val="333333"/>
              </a:extrusionClr>
            </a:sp3d>
          </p:spPr>
          <p:txBody>
            <a:bodyPr/>
            <a:p>
              <a:endParaRPr lang="zh-CN" altLang="en-US"/>
            </a:p>
          </p:txBody>
        </p:sp>
        <p:sp>
          <p:nvSpPr>
            <p:cNvPr id="31793" name="任意多边形 31792"/>
            <p:cNvSpPr/>
            <p:nvPr/>
          </p:nvSpPr>
          <p:spPr>
            <a:xfrm>
              <a:off x="698" y="1851"/>
              <a:ext cx="282" cy="716"/>
            </a:xfrm>
            <a:custGeom>
              <a:avLst/>
              <a:gdLst/>
              <a:ahLst/>
              <a:cxnLst/>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alpha val="100000"/>
                  </a:srgbClr>
                </a:gs>
                <a:gs pos="100000">
                  <a:srgbClr val="FFFFFF">
                    <a:gamma/>
                    <a:shade val="46275"/>
                    <a:invGamma/>
                    <a:alpha val="100000"/>
                  </a:srgbClr>
                </a:gs>
              </a:gsLst>
              <a:lin ang="5400000" scaled="1"/>
              <a:tileRect/>
            </a:gradFill>
            <a:ln w="9525"/>
            <a:scene3d>
              <a:camera prst="legacyPerspectiveTopRight">
                <a:rot lat="0" lon="900000" rev="0"/>
              </a:camera>
              <a:lightRig rig="legacyFlat1" dir="t"/>
            </a:scene3d>
            <a:sp3d extrusionH="36500" prstMaterial="legacyMetal">
              <a:bevelT w="13500" h="13500" prst="angle"/>
              <a:bevelB w="13500" h="13500" prst="angle"/>
              <a:extrusionClr>
                <a:srgbClr val="333333"/>
              </a:extrusionClr>
            </a:sp3d>
          </p:spPr>
          <p:txBody>
            <a:bodyPr/>
            <a:p>
              <a:endParaRPr lang="zh-CN" altLang="en-US"/>
            </a:p>
          </p:txBody>
        </p:sp>
        <p:sp>
          <p:nvSpPr>
            <p:cNvPr id="31794" name="任意多边形 31793"/>
            <p:cNvSpPr/>
            <p:nvPr/>
          </p:nvSpPr>
          <p:spPr>
            <a:xfrm>
              <a:off x="956" y="2078"/>
              <a:ext cx="224" cy="569"/>
            </a:xfrm>
            <a:custGeom>
              <a:avLst/>
              <a:gdLst/>
              <a:ahLst/>
              <a:cxnLst/>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gradFill rotWithShape="1">
              <a:gsLst>
                <a:gs pos="0">
                  <a:srgbClr val="FFFFFF">
                    <a:alpha val="100000"/>
                  </a:srgbClr>
                </a:gs>
                <a:gs pos="100000">
                  <a:srgbClr val="FFFFFF">
                    <a:gamma/>
                    <a:shade val="46275"/>
                    <a:invGamma/>
                    <a:alpha val="100000"/>
                  </a:srgbClr>
                </a:gs>
              </a:gsLst>
              <a:lin ang="5400000" scaled="1"/>
              <a:tileRect/>
            </a:gradFill>
            <a:ln w="9525"/>
            <a:scene3d>
              <a:camera prst="legacyPerspectiveTopRight">
                <a:rot lat="0" lon="900000" rev="0"/>
              </a:camera>
              <a:lightRig rig="legacyFlat1" dir="t"/>
            </a:scene3d>
            <a:sp3d extrusionH="36500" prstMaterial="legacyMetal">
              <a:bevelT w="13500" h="13500" prst="angle"/>
              <a:bevelB w="13500" h="13500" prst="angle"/>
              <a:extrusionClr>
                <a:srgbClr val="333333"/>
              </a:extrusionClr>
            </a:sp3d>
          </p:spPr>
          <p:txBody>
            <a:bodyPr/>
            <a:p>
              <a:endParaRPr lang="zh-CN" altLang="en-US"/>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50179" name="圆角矩形 50178"/>
          <p:cNvSpPr/>
          <p:nvPr/>
        </p:nvSpPr>
        <p:spPr>
          <a:xfrm>
            <a:off x="228600" y="4300538"/>
            <a:ext cx="3200400" cy="2252662"/>
          </a:xfrm>
          <a:prstGeom prst="roundRect">
            <a:avLst>
              <a:gd name="adj" fmla="val 8856"/>
            </a:avLst>
          </a:prstGeom>
          <a:noFill/>
          <a:ln w="9525" cap="flat" cmpd="sng">
            <a:solidFill>
              <a:schemeClr val="tx1"/>
            </a:solidFill>
            <a:prstDash val="dash"/>
            <a:headEnd type="none" w="med" len="med"/>
            <a:tailEnd type="none" w="med" len="med"/>
          </a:ln>
        </p:spPr>
        <p:txBody>
          <a:bodyPr/>
          <a:p>
            <a:endParaRPr lang="zh-CN" altLang="en-US"/>
          </a:p>
        </p:txBody>
      </p:sp>
      <p:sp>
        <p:nvSpPr>
          <p:cNvPr id="50180" name="标题 50179"/>
          <p:cNvSpPr>
            <a:spLocks noGrp="1"/>
          </p:cNvSpPr>
          <p:nvPr>
            <p:ph type="title"/>
          </p:nvPr>
        </p:nvSpPr>
        <p:spPr>
          <a:xfrm>
            <a:off x="0" y="0"/>
            <a:ext cx="8229600" cy="1143000"/>
          </a:xfrm>
        </p:spPr>
        <p:txBody>
          <a:bodyPr anchor="ctr" anchorCtr="0"/>
          <a:p>
            <a:pPr algn="l"/>
            <a:r>
              <a:rPr lang="zh-CN" altLang="en-US" sz="3600" b="1" dirty="0">
                <a:latin typeface="微软雅黑" panose="020B0503020204020204" pitchFamily="34" charset="-122"/>
                <a:ea typeface="微软雅黑" panose="020B0503020204020204" pitchFamily="34" charset="-122"/>
              </a:rPr>
              <a:t>多个模型共存的问题</a:t>
            </a:r>
            <a:endParaRPr lang="zh-CN" altLang="en-US" sz="3600" b="1" dirty="0">
              <a:latin typeface="微软雅黑" panose="020B0503020204020204" pitchFamily="34" charset="-122"/>
              <a:ea typeface="微软雅黑" panose="020B0503020204020204" pitchFamily="34" charset="-122"/>
            </a:endParaRPr>
          </a:p>
        </p:txBody>
      </p:sp>
      <p:grpSp>
        <p:nvGrpSpPr>
          <p:cNvPr id="50181" name="组合 50180"/>
          <p:cNvGrpSpPr/>
          <p:nvPr/>
        </p:nvGrpSpPr>
        <p:grpSpPr>
          <a:xfrm>
            <a:off x="379413" y="4038600"/>
            <a:ext cx="2886075" cy="444500"/>
            <a:chOff x="624" y="672"/>
            <a:chExt cx="1773" cy="240"/>
          </a:xfrm>
        </p:grpSpPr>
        <p:sp>
          <p:nvSpPr>
            <p:cNvPr id="50182" name="圆角矩形 50181"/>
            <p:cNvSpPr/>
            <p:nvPr/>
          </p:nvSpPr>
          <p:spPr>
            <a:xfrm>
              <a:off x="624" y="672"/>
              <a:ext cx="1773" cy="240"/>
            </a:xfrm>
            <a:prstGeom prst="roundRect">
              <a:avLst>
                <a:gd name="adj" fmla="val 27917"/>
              </a:avLst>
            </a:prstGeom>
            <a:solidFill>
              <a:srgbClr val="7BB11B"/>
            </a:solidFill>
            <a:ln w="9525">
              <a:noFill/>
            </a:ln>
            <a:effectLst>
              <a:outerShdw dist="25400" dir="5400000" algn="ctr" rotWithShape="0">
                <a:srgbClr val="1C1C1C">
                  <a:alpha val="50000"/>
                </a:srgbClr>
              </a:outerShdw>
            </a:effectLst>
          </p:spPr>
          <p:txBody>
            <a:bodyPr/>
            <a:p>
              <a:endParaRPr lang="zh-CN" altLang="en-US"/>
            </a:p>
          </p:txBody>
        </p:sp>
        <p:sp>
          <p:nvSpPr>
            <p:cNvPr id="50183" name="圆角矩形 50182"/>
            <p:cNvSpPr/>
            <p:nvPr/>
          </p:nvSpPr>
          <p:spPr>
            <a:xfrm>
              <a:off x="636" y="674"/>
              <a:ext cx="1748" cy="108"/>
            </a:xfrm>
            <a:prstGeom prst="roundRect">
              <a:avLst>
                <a:gd name="adj" fmla="val 50000"/>
              </a:avLst>
            </a:prstGeom>
            <a:gradFill rotWithShape="1">
              <a:gsLst>
                <a:gs pos="0">
                  <a:srgbClr val="7BB11B">
                    <a:gamma/>
                    <a:tint val="0"/>
                    <a:invGamma/>
                    <a:alpha val="30000"/>
                  </a:srgbClr>
                </a:gs>
                <a:gs pos="100000">
                  <a:srgbClr val="7BB11B">
                    <a:alpha val="30000"/>
                  </a:srgbClr>
                </a:gs>
              </a:gsLst>
              <a:lin ang="5400000" scaled="1"/>
              <a:tileRect/>
            </a:gradFill>
            <a:ln w="9525">
              <a:noFill/>
            </a:ln>
          </p:spPr>
          <p:txBody>
            <a:bodyPr/>
            <a:p>
              <a:endParaRPr lang="zh-CN" altLang="en-US"/>
            </a:p>
          </p:txBody>
        </p:sp>
      </p:grpSp>
      <p:grpSp>
        <p:nvGrpSpPr>
          <p:cNvPr id="50187" name="组合 50186"/>
          <p:cNvGrpSpPr/>
          <p:nvPr/>
        </p:nvGrpSpPr>
        <p:grpSpPr>
          <a:xfrm>
            <a:off x="633413" y="3517900"/>
            <a:ext cx="7824787" cy="552450"/>
            <a:chOff x="399" y="2820"/>
            <a:chExt cx="4929" cy="348"/>
          </a:xfrm>
        </p:grpSpPr>
        <p:sp>
          <p:nvSpPr>
            <p:cNvPr id="50188" name="圆角矩形 50187"/>
            <p:cNvSpPr/>
            <p:nvPr/>
          </p:nvSpPr>
          <p:spPr>
            <a:xfrm>
              <a:off x="399" y="2905"/>
              <a:ext cx="218" cy="175"/>
            </a:xfrm>
            <a:prstGeom prst="roundRect">
              <a:avLst>
                <a:gd name="adj" fmla="val 29069"/>
              </a:avLst>
            </a:prstGeom>
            <a:gradFill rotWithShape="1">
              <a:gsLst>
                <a:gs pos="0">
                  <a:schemeClr val="hlink">
                    <a:gamma/>
                    <a:shade val="46275"/>
                    <a:invGamma/>
                  </a:schemeClr>
                </a:gs>
                <a:gs pos="100000">
                  <a:schemeClr val="hlink"/>
                </a:gs>
              </a:gsLst>
              <a:lin ang="0" scaled="1"/>
              <a:tileRect/>
            </a:gradFill>
            <a:ln w="9525">
              <a:noFill/>
            </a:ln>
            <a:effectLst>
              <a:outerShdw dist="35921" dir="2699999" algn="ctr" rotWithShape="0">
                <a:schemeClr val="bg2"/>
              </a:outerShdw>
            </a:effectLst>
          </p:spPr>
          <p:txBody>
            <a:bodyPr/>
            <a:p>
              <a:endParaRPr lang="zh-CN" altLang="en-US"/>
            </a:p>
          </p:txBody>
        </p:sp>
        <p:sp>
          <p:nvSpPr>
            <p:cNvPr id="50189" name="右箭头 50188"/>
            <p:cNvSpPr/>
            <p:nvPr/>
          </p:nvSpPr>
          <p:spPr>
            <a:xfrm>
              <a:off x="480" y="2820"/>
              <a:ext cx="4848" cy="348"/>
            </a:xfrm>
            <a:prstGeom prst="rightArrow">
              <a:avLst>
                <a:gd name="adj1" fmla="val 50000"/>
                <a:gd name="adj2" fmla="val 63205"/>
              </a:avLst>
            </a:prstGeom>
            <a:gradFill rotWithShape="1">
              <a:gsLst>
                <a:gs pos="0">
                  <a:schemeClr val="hlink">
                    <a:gamma/>
                    <a:shade val="46275"/>
                    <a:invGamma/>
                  </a:schemeClr>
                </a:gs>
                <a:gs pos="100000">
                  <a:schemeClr val="hlink"/>
                </a:gs>
              </a:gsLst>
              <a:lin ang="0" scaled="1"/>
              <a:tileRect/>
            </a:gradFill>
            <a:ln w="9525">
              <a:noFill/>
            </a:ln>
            <a:effectLst>
              <a:outerShdw dist="35921" dir="2699999" algn="ctr" rotWithShape="0">
                <a:schemeClr val="bg2"/>
              </a:outerShdw>
            </a:effectLst>
          </p:spPr>
          <p:txBody>
            <a:bodyPr/>
            <a:p>
              <a:endParaRPr lang="zh-CN" altLang="en-US"/>
            </a:p>
          </p:txBody>
        </p:sp>
      </p:grpSp>
      <p:sp>
        <p:nvSpPr>
          <p:cNvPr id="50190" name="文本框 50189"/>
          <p:cNvSpPr txBox="1"/>
          <p:nvPr/>
        </p:nvSpPr>
        <p:spPr>
          <a:xfrm>
            <a:off x="1600200" y="3613150"/>
            <a:ext cx="6324600" cy="336550"/>
          </a:xfrm>
          <a:prstGeom prst="rect">
            <a:avLst/>
          </a:prstGeom>
          <a:noFill/>
          <a:ln w="9525">
            <a:noFill/>
          </a:ln>
        </p:spPr>
        <p:txBody>
          <a:bodyPr>
            <a:spAutoFit/>
          </a:bodyPr>
          <a:p>
            <a:pPr algn="ctr">
              <a:spcBef>
                <a:spcPct val="50000"/>
              </a:spcBef>
            </a:pPr>
            <a:r>
              <a:rPr lang="zh-CN" altLang="en-US" sz="1600" b="1" dirty="0">
                <a:solidFill>
                  <a:srgbClr val="FFFFFF"/>
                </a:solidFill>
                <a:latin typeface="Arial" panose="020B0604020202020204" pitchFamily="34" charset="0"/>
              </a:rPr>
              <a:t>整合不同</a:t>
            </a:r>
            <a:r>
              <a:rPr lang="en-US" altLang="zh-CN" sz="1600" b="1">
                <a:solidFill>
                  <a:srgbClr val="FFFFFF"/>
                </a:solidFill>
                <a:latin typeface="Arial" panose="020B0604020202020204" pitchFamily="34" charset="0"/>
              </a:rPr>
              <a:t>CMM</a:t>
            </a:r>
            <a:r>
              <a:rPr lang="zh-CN" altLang="en-US" sz="1600" b="1" dirty="0">
                <a:solidFill>
                  <a:srgbClr val="FFFFFF"/>
                </a:solidFill>
                <a:latin typeface="Arial" panose="020B0604020202020204" pitchFamily="34" charset="0"/>
              </a:rPr>
              <a:t>模型的需求产生了</a:t>
            </a:r>
            <a:endParaRPr lang="zh-CN" altLang="en-US" sz="1600" b="1" dirty="0">
              <a:solidFill>
                <a:srgbClr val="FFFFFF"/>
              </a:solidFill>
              <a:latin typeface="Arial" panose="020B0604020202020204" pitchFamily="34" charset="0"/>
            </a:endParaRPr>
          </a:p>
        </p:txBody>
      </p:sp>
      <p:sp>
        <p:nvSpPr>
          <p:cNvPr id="50193" name="直接连接符 50192"/>
          <p:cNvSpPr/>
          <p:nvPr/>
        </p:nvSpPr>
        <p:spPr>
          <a:xfrm flipV="1">
            <a:off x="914400" y="1708150"/>
            <a:ext cx="0" cy="1905000"/>
          </a:xfrm>
          <a:prstGeom prst="line">
            <a:avLst/>
          </a:prstGeom>
          <a:ln w="9525" cap="rnd" cmpd="sng">
            <a:solidFill>
              <a:schemeClr val="tx1"/>
            </a:solidFill>
            <a:prstDash val="sysDot"/>
            <a:headEnd type="none" w="med" len="med"/>
            <a:tailEnd type="none" w="med" len="med"/>
          </a:ln>
        </p:spPr>
      </p:sp>
      <p:sp>
        <p:nvSpPr>
          <p:cNvPr id="50194" name="直接连接符 50193"/>
          <p:cNvSpPr/>
          <p:nvPr/>
        </p:nvSpPr>
        <p:spPr>
          <a:xfrm flipV="1">
            <a:off x="3270250" y="1371600"/>
            <a:ext cx="0" cy="2241550"/>
          </a:xfrm>
          <a:prstGeom prst="line">
            <a:avLst/>
          </a:prstGeom>
          <a:ln w="9525" cap="rnd" cmpd="sng">
            <a:solidFill>
              <a:schemeClr val="tx1"/>
            </a:solidFill>
            <a:prstDash val="sysDot"/>
            <a:headEnd type="none" w="med" len="med"/>
            <a:tailEnd type="none" w="med" len="med"/>
          </a:ln>
        </p:spPr>
      </p:sp>
      <p:sp>
        <p:nvSpPr>
          <p:cNvPr id="50195" name="直接连接符 50194"/>
          <p:cNvSpPr/>
          <p:nvPr/>
        </p:nvSpPr>
        <p:spPr>
          <a:xfrm flipV="1">
            <a:off x="5610225" y="914400"/>
            <a:ext cx="0" cy="2698750"/>
          </a:xfrm>
          <a:prstGeom prst="line">
            <a:avLst/>
          </a:prstGeom>
          <a:ln w="9525" cap="rnd" cmpd="sng">
            <a:solidFill>
              <a:schemeClr val="tx1"/>
            </a:solidFill>
            <a:prstDash val="sysDot"/>
            <a:headEnd type="none" w="med" len="med"/>
            <a:tailEnd type="none" w="med" len="med"/>
          </a:ln>
        </p:spPr>
      </p:sp>
      <p:sp>
        <p:nvSpPr>
          <p:cNvPr id="50196" name="直接连接符 50195"/>
          <p:cNvSpPr/>
          <p:nvPr/>
        </p:nvSpPr>
        <p:spPr>
          <a:xfrm flipV="1">
            <a:off x="7974013" y="533400"/>
            <a:ext cx="0" cy="3079750"/>
          </a:xfrm>
          <a:prstGeom prst="line">
            <a:avLst/>
          </a:prstGeom>
          <a:ln w="9525" cap="rnd" cmpd="sng">
            <a:solidFill>
              <a:schemeClr val="tx1"/>
            </a:solidFill>
            <a:prstDash val="sysDot"/>
            <a:headEnd type="none" w="med" len="med"/>
            <a:tailEnd type="none" w="med" len="med"/>
          </a:ln>
        </p:spPr>
      </p:sp>
      <p:sp>
        <p:nvSpPr>
          <p:cNvPr id="50197" name="棱台 50196"/>
          <p:cNvSpPr/>
          <p:nvPr/>
        </p:nvSpPr>
        <p:spPr>
          <a:xfrm>
            <a:off x="914400" y="3155950"/>
            <a:ext cx="2347913" cy="457200"/>
          </a:xfrm>
          <a:prstGeom prst="bevel">
            <a:avLst>
              <a:gd name="adj" fmla="val 5903"/>
            </a:avLst>
          </a:prstGeom>
          <a:gradFill rotWithShape="1">
            <a:gsLst>
              <a:gs pos="0">
                <a:schemeClr val="accent1"/>
              </a:gs>
              <a:gs pos="100000">
                <a:schemeClr val="accent1">
                  <a:gamma/>
                  <a:tint val="57255"/>
                  <a:invGamma/>
                </a:schemeClr>
              </a:gs>
            </a:gsLst>
            <a:lin ang="18900000" scaled="1"/>
            <a:tileRect/>
          </a:gradFill>
          <a:ln w="9525">
            <a:noFill/>
          </a:ln>
        </p:spPr>
        <p:txBody>
          <a:bodyPr/>
          <a:p>
            <a:endParaRPr lang="zh-CN" altLang="en-US"/>
          </a:p>
        </p:txBody>
      </p:sp>
      <p:sp>
        <p:nvSpPr>
          <p:cNvPr id="50198" name="棱台 50197"/>
          <p:cNvSpPr/>
          <p:nvPr/>
        </p:nvSpPr>
        <p:spPr>
          <a:xfrm>
            <a:off x="3271838" y="2622550"/>
            <a:ext cx="2347912" cy="990600"/>
          </a:xfrm>
          <a:prstGeom prst="bevel">
            <a:avLst>
              <a:gd name="adj" fmla="val 3046"/>
            </a:avLst>
          </a:prstGeom>
          <a:gradFill rotWithShape="1">
            <a:gsLst>
              <a:gs pos="0">
                <a:schemeClr val="accent2"/>
              </a:gs>
              <a:gs pos="100000">
                <a:schemeClr val="accent2">
                  <a:gamma/>
                  <a:tint val="54118"/>
                  <a:invGamma/>
                </a:schemeClr>
              </a:gs>
            </a:gsLst>
            <a:lin ang="18900000" scaled="1"/>
            <a:tileRect/>
          </a:gradFill>
          <a:ln w="9525">
            <a:noFill/>
          </a:ln>
        </p:spPr>
        <p:txBody>
          <a:bodyPr/>
          <a:p>
            <a:endParaRPr lang="zh-CN" altLang="en-US"/>
          </a:p>
        </p:txBody>
      </p:sp>
      <p:sp>
        <p:nvSpPr>
          <p:cNvPr id="50199" name="棱台 50198"/>
          <p:cNvSpPr/>
          <p:nvPr/>
        </p:nvSpPr>
        <p:spPr>
          <a:xfrm>
            <a:off x="5619750" y="2012950"/>
            <a:ext cx="2347913" cy="1600200"/>
          </a:xfrm>
          <a:prstGeom prst="bevel">
            <a:avLst>
              <a:gd name="adj" fmla="val 2481"/>
            </a:avLst>
          </a:prstGeom>
          <a:gradFill rotWithShape="1">
            <a:gsLst>
              <a:gs pos="0">
                <a:schemeClr val="folHlink"/>
              </a:gs>
              <a:gs pos="100000">
                <a:schemeClr val="folHlink">
                  <a:gamma/>
                  <a:tint val="63529"/>
                  <a:invGamma/>
                </a:schemeClr>
              </a:gs>
            </a:gsLst>
            <a:lin ang="18900000" scaled="1"/>
            <a:tileRect/>
          </a:gradFill>
          <a:ln w="9525">
            <a:noFill/>
          </a:ln>
        </p:spPr>
        <p:txBody>
          <a:bodyPr/>
          <a:p>
            <a:endParaRPr lang="zh-CN" altLang="en-US"/>
          </a:p>
        </p:txBody>
      </p:sp>
      <p:sp>
        <p:nvSpPr>
          <p:cNvPr id="50200" name="矩形 50199"/>
          <p:cNvSpPr/>
          <p:nvPr/>
        </p:nvSpPr>
        <p:spPr>
          <a:xfrm>
            <a:off x="914400" y="1984375"/>
            <a:ext cx="2286000" cy="915988"/>
          </a:xfrm>
          <a:prstGeom prst="rect">
            <a:avLst/>
          </a:prstGeom>
          <a:noFill/>
          <a:ln w="9525">
            <a:noFill/>
          </a:ln>
        </p:spPr>
        <p:txBody>
          <a:bodyPr>
            <a:spAutoFit/>
          </a:bodyPr>
          <a:p>
            <a:r>
              <a:rPr lang="zh-CN" altLang="en-US" b="1" dirty="0">
                <a:latin typeface="Arial" panose="020B0604020202020204" pitchFamily="34" charset="0"/>
                <a:ea typeface="微软雅黑" panose="020B0503020204020204" pitchFamily="34" charset="-122"/>
              </a:rPr>
              <a:t>不能集中其不同过程改进的能力以取得更大成绩</a:t>
            </a:r>
            <a:endParaRPr lang="zh-CN" altLang="en-US" b="1">
              <a:latin typeface="Arial" panose="020B0604020202020204" pitchFamily="34" charset="0"/>
              <a:ea typeface="微软雅黑" panose="020B0503020204020204" pitchFamily="34" charset="-122"/>
            </a:endParaRPr>
          </a:p>
        </p:txBody>
      </p:sp>
      <p:sp>
        <p:nvSpPr>
          <p:cNvPr id="50201" name="矩形 50200"/>
          <p:cNvSpPr/>
          <p:nvPr/>
        </p:nvSpPr>
        <p:spPr>
          <a:xfrm>
            <a:off x="3298825" y="1341438"/>
            <a:ext cx="2286000" cy="1181100"/>
          </a:xfrm>
          <a:prstGeom prst="rect">
            <a:avLst/>
          </a:prstGeom>
          <a:noFill/>
          <a:ln w="9525">
            <a:noFill/>
          </a:ln>
        </p:spPr>
        <p:txBody>
          <a:bodyPr>
            <a:spAutoFit/>
          </a:bodyPr>
          <a:p>
            <a:pPr>
              <a:lnSpc>
                <a:spcPct val="80000"/>
              </a:lnSpc>
              <a:spcBef>
                <a:spcPct val="20000"/>
              </a:spcBef>
            </a:pPr>
            <a:r>
              <a:rPr lang="zh-CN" altLang="en-US" b="1" dirty="0">
                <a:latin typeface="Arial" panose="020B0604020202020204" pitchFamily="34" charset="0"/>
                <a:ea typeface="微软雅黑" panose="020B0503020204020204" pitchFamily="34" charset="-122"/>
              </a:rPr>
              <a:t>要进行一些重复的培训、评估和改进活动，因而增加了许多成本；</a:t>
            </a:r>
            <a:r>
              <a:rPr lang="zh-CN" altLang="en-US" dirty="0">
                <a:latin typeface="Arial" panose="020B0604020202020204" pitchFamily="34" charset="0"/>
              </a:rPr>
              <a:t> </a:t>
            </a:r>
            <a:endParaRPr lang="zh-CN" altLang="en-US" dirty="0">
              <a:latin typeface="Arial" panose="020B0604020202020204" pitchFamily="34" charset="0"/>
            </a:endParaRPr>
          </a:p>
          <a:p>
            <a:pPr>
              <a:lnSpc>
                <a:spcPct val="80000"/>
              </a:lnSpc>
              <a:spcBef>
                <a:spcPct val="20000"/>
              </a:spcBef>
              <a:buChar char="•"/>
            </a:pPr>
            <a:endParaRPr lang="zh-CN" altLang="en-US" sz="1400" b="1">
              <a:latin typeface="Arial" panose="020B0604020202020204" pitchFamily="34" charset="0"/>
            </a:endParaRPr>
          </a:p>
        </p:txBody>
      </p:sp>
      <p:sp>
        <p:nvSpPr>
          <p:cNvPr id="50202" name="矩形 50201"/>
          <p:cNvSpPr/>
          <p:nvPr/>
        </p:nvSpPr>
        <p:spPr>
          <a:xfrm>
            <a:off x="5646738" y="869950"/>
            <a:ext cx="2286000" cy="1190625"/>
          </a:xfrm>
          <a:prstGeom prst="rect">
            <a:avLst/>
          </a:prstGeom>
          <a:noFill/>
          <a:ln w="9525">
            <a:noFill/>
          </a:ln>
        </p:spPr>
        <p:txBody>
          <a:bodyPr>
            <a:spAutoFit/>
          </a:bodyPr>
          <a:p>
            <a:pPr algn="ctr"/>
            <a:r>
              <a:rPr lang="zh-CN" altLang="en-US" b="1" dirty="0">
                <a:latin typeface="Arial" panose="020B0604020202020204" pitchFamily="34" charset="0"/>
                <a:ea typeface="微软雅黑" panose="020B0503020204020204" pitchFamily="34" charset="-122"/>
              </a:rPr>
              <a:t>遇到不同模型中有一些对相同事物说法不一致，或活动不协调，甚至相抵触。</a:t>
            </a:r>
            <a:endParaRPr lang="zh-CN" altLang="en-US" b="1">
              <a:latin typeface="Arial" panose="020B0604020202020204" pitchFamily="34" charset="0"/>
              <a:ea typeface="微软雅黑" panose="020B0503020204020204" pitchFamily="34" charset="-122"/>
            </a:endParaRPr>
          </a:p>
        </p:txBody>
      </p:sp>
      <p:sp>
        <p:nvSpPr>
          <p:cNvPr id="50203" name="文本框 50202"/>
          <p:cNvSpPr txBox="1"/>
          <p:nvPr/>
        </p:nvSpPr>
        <p:spPr>
          <a:xfrm>
            <a:off x="1143000" y="3159125"/>
            <a:ext cx="1828800" cy="396875"/>
          </a:xfrm>
          <a:prstGeom prst="rect">
            <a:avLst/>
          </a:prstGeom>
          <a:noFill/>
          <a:ln w="9525">
            <a:noFill/>
          </a:ln>
        </p:spPr>
        <p:txBody>
          <a:bodyPr>
            <a:spAutoFit/>
          </a:bodyPr>
          <a:p>
            <a:pPr algn="ctr">
              <a:spcBef>
                <a:spcPct val="50000"/>
              </a:spcBef>
            </a:pPr>
            <a:r>
              <a:rPr lang="zh-CN" altLang="en-US" sz="2000" b="1" dirty="0">
                <a:solidFill>
                  <a:srgbClr val="FFFFFF"/>
                </a:solidFill>
                <a:effectLst>
                  <a:outerShdw blurRad="38100" dist="38100" dir="2700000">
                    <a:srgbClr val="C0C0C0"/>
                  </a:outerShdw>
                </a:effectLst>
                <a:latin typeface="Arial" panose="020B0604020202020204" pitchFamily="34" charset="0"/>
              </a:rPr>
              <a:t>问题</a:t>
            </a:r>
            <a:endParaRPr lang="zh-CN" altLang="en-US" sz="2000" b="1" dirty="0">
              <a:solidFill>
                <a:srgbClr val="FFFFFF"/>
              </a:solidFill>
              <a:effectLst>
                <a:outerShdw blurRad="38100" dist="38100" dir="2700000">
                  <a:srgbClr val="C0C0C0"/>
                </a:outerShdw>
              </a:effectLst>
              <a:latin typeface="Arial" panose="020B0604020202020204" pitchFamily="34" charset="0"/>
            </a:endParaRPr>
          </a:p>
        </p:txBody>
      </p:sp>
      <p:sp>
        <p:nvSpPr>
          <p:cNvPr id="50204" name="矩形 50203"/>
          <p:cNvSpPr/>
          <p:nvPr/>
        </p:nvSpPr>
        <p:spPr>
          <a:xfrm>
            <a:off x="1203325" y="4090988"/>
            <a:ext cx="1208088" cy="336550"/>
          </a:xfrm>
          <a:prstGeom prst="rect">
            <a:avLst/>
          </a:prstGeom>
          <a:noFill/>
          <a:ln w="9525">
            <a:noFill/>
          </a:ln>
        </p:spPr>
        <p:txBody>
          <a:bodyPr wrap="none" anchor="t" anchorCtr="0">
            <a:spAutoFit/>
          </a:bodyPr>
          <a:p>
            <a:pPr algn="ctr"/>
            <a:r>
              <a:rPr lang="zh-CN" altLang="en-US" sz="1600" b="1" dirty="0">
                <a:solidFill>
                  <a:srgbClr val="FFFFFF"/>
                </a:solidFill>
                <a:latin typeface="Arial" panose="020B0604020202020204" pitchFamily="34" charset="0"/>
              </a:rPr>
              <a:t>改善性模型</a:t>
            </a:r>
            <a:endParaRPr lang="zh-CN" altLang="en-US" sz="1600" b="1" dirty="0">
              <a:solidFill>
                <a:srgbClr val="FFFFFF"/>
              </a:solidFill>
              <a:latin typeface="Arial" panose="020B0604020202020204" pitchFamily="34" charset="0"/>
            </a:endParaRPr>
          </a:p>
        </p:txBody>
      </p:sp>
      <p:sp>
        <p:nvSpPr>
          <p:cNvPr id="50206" name="矩形 50205"/>
          <p:cNvSpPr/>
          <p:nvPr/>
        </p:nvSpPr>
        <p:spPr>
          <a:xfrm>
            <a:off x="228600" y="4532313"/>
            <a:ext cx="3124200" cy="1944687"/>
          </a:xfrm>
          <a:prstGeom prst="rect">
            <a:avLst/>
          </a:prstGeom>
          <a:noFill/>
          <a:ln w="9525">
            <a:noFill/>
          </a:ln>
        </p:spPr>
        <p:txBody>
          <a:bodyPr>
            <a:spAutoFit/>
          </a:bodyPr>
          <a:p>
            <a:pPr>
              <a:lnSpc>
                <a:spcPct val="90000"/>
              </a:lnSpc>
              <a:spcBef>
                <a:spcPct val="20000"/>
              </a:spcBef>
              <a:buChar char="•"/>
            </a:pPr>
            <a:r>
              <a:rPr lang="en-US" altLang="zh-CN" sz="1200" b="1">
                <a:latin typeface="微软雅黑" panose="020B0503020204020204" pitchFamily="34" charset="-122"/>
                <a:ea typeface="微软雅黑" panose="020B0503020204020204" pitchFamily="34" charset="-122"/>
              </a:rPr>
              <a:t>1.SW-CMM (Software CMM) </a:t>
            </a:r>
            <a:r>
              <a:rPr lang="zh-CN" altLang="en-US" sz="1200" b="1" dirty="0">
                <a:latin typeface="微软雅黑" panose="020B0503020204020204" pitchFamily="34" charset="-122"/>
                <a:ea typeface="微软雅黑" panose="020B0503020204020204" pitchFamily="34" charset="-122"/>
              </a:rPr>
              <a:t>软件</a:t>
            </a:r>
            <a:r>
              <a:rPr lang="en-US" altLang="zh-CN" sz="1200" b="1">
                <a:latin typeface="微软雅黑" panose="020B0503020204020204" pitchFamily="34" charset="-122"/>
                <a:ea typeface="微软雅黑" panose="020B0503020204020204" pitchFamily="34" charset="-122"/>
              </a:rPr>
              <a:t>CMM</a:t>
            </a:r>
            <a:br>
              <a:rPr lang="en-US" altLang="zh-CN" sz="1200" b="1">
                <a:latin typeface="微软雅黑" panose="020B0503020204020204" pitchFamily="34" charset="-122"/>
                <a:ea typeface="微软雅黑" panose="020B0503020204020204" pitchFamily="34" charset="-122"/>
              </a:rPr>
            </a:br>
            <a:r>
              <a:rPr lang="en-US" altLang="zh-CN" sz="1200" b="1">
                <a:latin typeface="微软雅黑" panose="020B0503020204020204" pitchFamily="34" charset="-122"/>
                <a:ea typeface="微软雅黑" panose="020B0503020204020204" pitchFamily="34" charset="-122"/>
              </a:rPr>
              <a:t>2.SE-CMM (System Engineering CMM) </a:t>
            </a:r>
            <a:r>
              <a:rPr lang="zh-CN" altLang="en-US" sz="1200" b="1" dirty="0">
                <a:latin typeface="微软雅黑" panose="020B0503020204020204" pitchFamily="34" charset="-122"/>
                <a:ea typeface="微软雅黑" panose="020B0503020204020204" pitchFamily="34" charset="-122"/>
              </a:rPr>
              <a:t>系统工程</a:t>
            </a:r>
            <a:r>
              <a:rPr lang="en-US" altLang="zh-CN" sz="1200" b="1">
                <a:latin typeface="微软雅黑" panose="020B0503020204020204" pitchFamily="34" charset="-122"/>
                <a:ea typeface="微软雅黑" panose="020B0503020204020204" pitchFamily="34" charset="-122"/>
              </a:rPr>
              <a:t>CMM</a:t>
            </a:r>
            <a:br>
              <a:rPr lang="en-US" altLang="zh-CN" sz="1200" b="1">
                <a:latin typeface="微软雅黑" panose="020B0503020204020204" pitchFamily="34" charset="-122"/>
                <a:ea typeface="微软雅黑" panose="020B0503020204020204" pitchFamily="34" charset="-122"/>
              </a:rPr>
            </a:br>
            <a:r>
              <a:rPr lang="en-US" altLang="zh-CN" sz="1200" b="1">
                <a:latin typeface="微软雅黑" panose="020B0503020204020204" pitchFamily="34" charset="-122"/>
                <a:ea typeface="微软雅黑" panose="020B0503020204020204" pitchFamily="34" charset="-122"/>
              </a:rPr>
              <a:t>3.SA-CMM (Software Acquisition CMM) </a:t>
            </a:r>
            <a:r>
              <a:rPr lang="zh-CN" altLang="en-US" sz="1200" b="1" dirty="0">
                <a:latin typeface="微软雅黑" panose="020B0503020204020204" pitchFamily="34" charset="-122"/>
                <a:ea typeface="微软雅黑" panose="020B0503020204020204" pitchFamily="34" charset="-122"/>
              </a:rPr>
              <a:t>软件采购</a:t>
            </a:r>
            <a:r>
              <a:rPr lang="en-US" altLang="zh-CN" sz="1200" b="1">
                <a:latin typeface="微软雅黑" panose="020B0503020204020204" pitchFamily="34" charset="-122"/>
                <a:ea typeface="微软雅黑" panose="020B0503020204020204" pitchFamily="34" charset="-122"/>
              </a:rPr>
              <a:t>CMM</a:t>
            </a:r>
            <a:br>
              <a:rPr lang="en-US" altLang="zh-CN" sz="1200" b="1">
                <a:latin typeface="微软雅黑" panose="020B0503020204020204" pitchFamily="34" charset="-122"/>
                <a:ea typeface="微软雅黑" panose="020B0503020204020204" pitchFamily="34" charset="-122"/>
              </a:rPr>
            </a:br>
            <a:r>
              <a:rPr lang="en-US" altLang="zh-CN" sz="1200" b="1">
                <a:latin typeface="微软雅黑" panose="020B0503020204020204" pitchFamily="34" charset="-122"/>
                <a:ea typeface="微软雅黑" panose="020B0503020204020204" pitchFamily="34" charset="-122"/>
              </a:rPr>
              <a:t>4.IPT-CMM (Integrated Product Team CMM) </a:t>
            </a:r>
            <a:r>
              <a:rPr lang="zh-CN" altLang="en-US" sz="1200" b="1" dirty="0">
                <a:latin typeface="微软雅黑" panose="020B0503020204020204" pitchFamily="34" charset="-122"/>
                <a:ea typeface="微软雅黑" panose="020B0503020204020204" pitchFamily="34" charset="-122"/>
              </a:rPr>
              <a:t>集成产品群组</a:t>
            </a:r>
            <a:r>
              <a:rPr lang="en-US" altLang="zh-CN" sz="1200" b="1">
                <a:latin typeface="微软雅黑" panose="020B0503020204020204" pitchFamily="34" charset="-122"/>
                <a:ea typeface="微软雅黑" panose="020B0503020204020204" pitchFamily="34" charset="-122"/>
              </a:rPr>
              <a:t>CMM</a:t>
            </a:r>
            <a:br>
              <a:rPr lang="en-US" altLang="zh-CN" sz="1200" b="1">
                <a:latin typeface="微软雅黑" panose="020B0503020204020204" pitchFamily="34" charset="-122"/>
                <a:ea typeface="微软雅黑" panose="020B0503020204020204" pitchFamily="34" charset="-122"/>
              </a:rPr>
            </a:br>
            <a:r>
              <a:rPr lang="en-US" altLang="zh-CN" sz="1200" b="1">
                <a:latin typeface="微软雅黑" panose="020B0503020204020204" pitchFamily="34" charset="-122"/>
                <a:ea typeface="微软雅黑" panose="020B0503020204020204" pitchFamily="34" charset="-122"/>
              </a:rPr>
              <a:t>5.P-CMM (People CMM) </a:t>
            </a:r>
            <a:r>
              <a:rPr lang="zh-CN" altLang="en-US" sz="1200" b="1" dirty="0">
                <a:latin typeface="微软雅黑" panose="020B0503020204020204" pitchFamily="34" charset="-122"/>
                <a:ea typeface="微软雅黑" panose="020B0503020204020204" pitchFamily="34" charset="-122"/>
              </a:rPr>
              <a:t>人力资源能力成熟度模型</a:t>
            </a:r>
            <a:endParaRPr lang="zh-CN" altLang="en-US" sz="1200" b="1" dirty="0">
              <a:latin typeface="微软雅黑" panose="020B0503020204020204" pitchFamily="34" charset="-122"/>
              <a:ea typeface="微软雅黑" panose="020B0503020204020204" pitchFamily="34" charset="-122"/>
            </a:endParaRPr>
          </a:p>
          <a:p>
            <a:pPr>
              <a:lnSpc>
                <a:spcPct val="90000"/>
              </a:lnSpc>
              <a:spcBef>
                <a:spcPct val="20000"/>
              </a:spcBef>
              <a:buChar char="•"/>
            </a:pPr>
            <a:endParaRPr lang="zh-CN" altLang="en-US" sz="1200" b="1">
              <a:latin typeface="微软雅黑" panose="020B0503020204020204" pitchFamily="34" charset="-122"/>
              <a:ea typeface="微软雅黑" panose="020B0503020204020204" pitchFamily="34" charset="-122"/>
            </a:endParaRPr>
          </a:p>
        </p:txBody>
      </p:sp>
      <p:sp>
        <p:nvSpPr>
          <p:cNvPr id="50208" name="文本框 50207"/>
          <p:cNvSpPr txBox="1"/>
          <p:nvPr/>
        </p:nvSpPr>
        <p:spPr>
          <a:xfrm>
            <a:off x="3505200" y="2927350"/>
            <a:ext cx="1828800" cy="396875"/>
          </a:xfrm>
          <a:prstGeom prst="rect">
            <a:avLst/>
          </a:prstGeom>
          <a:noFill/>
          <a:ln w="9525">
            <a:noFill/>
          </a:ln>
        </p:spPr>
        <p:txBody>
          <a:bodyPr>
            <a:spAutoFit/>
          </a:bodyPr>
          <a:p>
            <a:pPr algn="ctr">
              <a:spcBef>
                <a:spcPct val="50000"/>
              </a:spcBef>
            </a:pPr>
            <a:r>
              <a:rPr lang="zh-CN" altLang="en-US" sz="2000" b="1" dirty="0">
                <a:solidFill>
                  <a:srgbClr val="FFFFFF"/>
                </a:solidFill>
                <a:effectLst>
                  <a:outerShdw blurRad="38100" dist="38100" dir="2700000">
                    <a:srgbClr val="C0C0C0"/>
                  </a:outerShdw>
                </a:effectLst>
                <a:latin typeface="Arial" panose="020B0604020202020204" pitchFamily="34" charset="0"/>
              </a:rPr>
              <a:t>问题</a:t>
            </a:r>
            <a:endParaRPr lang="zh-CN" altLang="en-US" sz="2000" b="1" dirty="0">
              <a:solidFill>
                <a:srgbClr val="FFFFFF"/>
              </a:solidFill>
              <a:effectLst>
                <a:outerShdw blurRad="38100" dist="38100" dir="2700000">
                  <a:srgbClr val="C0C0C0"/>
                </a:outerShdw>
              </a:effectLst>
              <a:latin typeface="Arial" panose="020B0604020202020204" pitchFamily="34" charset="0"/>
            </a:endParaRPr>
          </a:p>
        </p:txBody>
      </p:sp>
      <p:sp>
        <p:nvSpPr>
          <p:cNvPr id="50209" name="文本框 50208"/>
          <p:cNvSpPr txBox="1"/>
          <p:nvPr/>
        </p:nvSpPr>
        <p:spPr>
          <a:xfrm>
            <a:off x="5834063" y="2659063"/>
            <a:ext cx="1828800" cy="396875"/>
          </a:xfrm>
          <a:prstGeom prst="rect">
            <a:avLst/>
          </a:prstGeom>
          <a:noFill/>
          <a:ln w="9525">
            <a:noFill/>
          </a:ln>
        </p:spPr>
        <p:txBody>
          <a:bodyPr>
            <a:spAutoFit/>
          </a:bodyPr>
          <a:p>
            <a:pPr algn="ctr">
              <a:spcBef>
                <a:spcPct val="50000"/>
              </a:spcBef>
            </a:pPr>
            <a:r>
              <a:rPr lang="zh-CN" altLang="en-US" sz="2000" b="1" dirty="0">
                <a:solidFill>
                  <a:srgbClr val="FFFFFF"/>
                </a:solidFill>
                <a:effectLst>
                  <a:outerShdw blurRad="38100" dist="38100" dir="2700000">
                    <a:srgbClr val="C0C0C0"/>
                  </a:outerShdw>
                </a:effectLst>
                <a:latin typeface="Arial" panose="020B0604020202020204" pitchFamily="34" charset="0"/>
              </a:rPr>
              <a:t>问题</a:t>
            </a:r>
            <a:endParaRPr lang="zh-CN" altLang="en-US" sz="2000" b="1" dirty="0">
              <a:solidFill>
                <a:srgbClr val="FFFFFF"/>
              </a:solidFill>
              <a:effectLst>
                <a:outerShdw blurRad="38100" dist="38100" dir="2700000">
                  <a:srgbClr val="C0C0C0"/>
                </a:outerShdw>
              </a:effectLst>
              <a:latin typeface="Arial" panose="020B0604020202020204" pitchFamily="34" charset="0"/>
            </a:endParaRPr>
          </a:p>
        </p:txBody>
      </p:sp>
      <p:grpSp>
        <p:nvGrpSpPr>
          <p:cNvPr id="50240" name="组合 50239"/>
          <p:cNvGrpSpPr/>
          <p:nvPr/>
        </p:nvGrpSpPr>
        <p:grpSpPr>
          <a:xfrm>
            <a:off x="3505200" y="4038600"/>
            <a:ext cx="5105400" cy="2514600"/>
            <a:chOff x="2208" y="2544"/>
            <a:chExt cx="3216" cy="1584"/>
          </a:xfrm>
        </p:grpSpPr>
        <p:sp>
          <p:nvSpPr>
            <p:cNvPr id="50178" name="圆角矩形 50177"/>
            <p:cNvSpPr/>
            <p:nvPr/>
          </p:nvSpPr>
          <p:spPr>
            <a:xfrm>
              <a:off x="3408" y="2709"/>
              <a:ext cx="2016" cy="1419"/>
            </a:xfrm>
            <a:prstGeom prst="roundRect">
              <a:avLst>
                <a:gd name="adj" fmla="val 8856"/>
              </a:avLst>
            </a:prstGeom>
            <a:noFill/>
            <a:ln w="9525" cap="flat" cmpd="sng">
              <a:solidFill>
                <a:schemeClr val="tx1"/>
              </a:solidFill>
              <a:prstDash val="dash"/>
              <a:headEnd type="none" w="med" len="med"/>
              <a:tailEnd type="none" w="med" len="med"/>
            </a:ln>
          </p:spPr>
          <p:txBody>
            <a:bodyPr/>
            <a:p>
              <a:endParaRPr lang="zh-CN" altLang="en-US"/>
            </a:p>
          </p:txBody>
        </p:sp>
        <p:grpSp>
          <p:nvGrpSpPr>
            <p:cNvPr id="50184" name="组合 50183"/>
            <p:cNvGrpSpPr/>
            <p:nvPr/>
          </p:nvGrpSpPr>
          <p:grpSpPr>
            <a:xfrm>
              <a:off x="3510" y="2544"/>
              <a:ext cx="1818" cy="280"/>
              <a:chOff x="624" y="672"/>
              <a:chExt cx="1773" cy="240"/>
            </a:xfrm>
          </p:grpSpPr>
          <p:sp>
            <p:nvSpPr>
              <p:cNvPr id="50185" name="圆角矩形 50184"/>
              <p:cNvSpPr/>
              <p:nvPr/>
            </p:nvSpPr>
            <p:spPr>
              <a:xfrm>
                <a:off x="624" y="672"/>
                <a:ext cx="1773" cy="240"/>
              </a:xfrm>
              <a:prstGeom prst="roundRect">
                <a:avLst>
                  <a:gd name="adj" fmla="val 27917"/>
                </a:avLst>
              </a:prstGeom>
              <a:solidFill>
                <a:srgbClr val="FF7C80"/>
              </a:solidFill>
              <a:ln w="9525">
                <a:noFill/>
              </a:ln>
              <a:effectLst>
                <a:outerShdw dist="25400" dir="5400000" algn="ctr" rotWithShape="0">
                  <a:srgbClr val="1C1C1C">
                    <a:alpha val="50000"/>
                  </a:srgbClr>
                </a:outerShdw>
              </a:effectLst>
            </p:spPr>
            <p:txBody>
              <a:bodyPr/>
              <a:p>
                <a:endParaRPr lang="zh-CN" altLang="en-US"/>
              </a:p>
            </p:txBody>
          </p:sp>
          <p:sp>
            <p:nvSpPr>
              <p:cNvPr id="50186" name="圆角矩形 50185"/>
              <p:cNvSpPr/>
              <p:nvPr/>
            </p:nvSpPr>
            <p:spPr>
              <a:xfrm>
                <a:off x="636" y="674"/>
                <a:ext cx="1748" cy="108"/>
              </a:xfrm>
              <a:prstGeom prst="roundRect">
                <a:avLst>
                  <a:gd name="adj" fmla="val 50000"/>
                </a:avLst>
              </a:prstGeom>
              <a:gradFill rotWithShape="1">
                <a:gsLst>
                  <a:gs pos="0">
                    <a:srgbClr val="FF7C80">
                      <a:gamma/>
                      <a:tint val="0"/>
                      <a:invGamma/>
                      <a:alpha val="30000"/>
                    </a:srgbClr>
                  </a:gs>
                  <a:gs pos="100000">
                    <a:srgbClr val="FF7C80">
                      <a:alpha val="30000"/>
                    </a:srgbClr>
                  </a:gs>
                </a:gsLst>
                <a:lin ang="5400000" scaled="1"/>
                <a:tileRect/>
              </a:gradFill>
              <a:ln w="9525">
                <a:noFill/>
              </a:ln>
            </p:spPr>
            <p:txBody>
              <a:bodyPr/>
              <a:p>
                <a:endParaRPr lang="zh-CN" altLang="en-US"/>
              </a:p>
            </p:txBody>
          </p:sp>
        </p:grpSp>
        <p:sp>
          <p:nvSpPr>
            <p:cNvPr id="50205" name="矩形 50204"/>
            <p:cNvSpPr/>
            <p:nvPr/>
          </p:nvSpPr>
          <p:spPr>
            <a:xfrm>
              <a:off x="3827" y="2566"/>
              <a:ext cx="1148" cy="212"/>
            </a:xfrm>
            <a:prstGeom prst="rect">
              <a:avLst/>
            </a:prstGeom>
            <a:noFill/>
            <a:ln w="9525">
              <a:noFill/>
            </a:ln>
          </p:spPr>
          <p:txBody>
            <a:bodyPr wrap="none" anchor="t" anchorCtr="0">
              <a:spAutoFit/>
            </a:bodyPr>
            <a:p>
              <a:pPr algn="ctr"/>
              <a:r>
                <a:rPr lang="zh-CN" altLang="en-US" sz="1600" b="1" dirty="0">
                  <a:solidFill>
                    <a:srgbClr val="FFFFFF"/>
                  </a:solidFill>
                  <a:latin typeface="Arial" panose="020B0604020202020204" pitchFamily="34" charset="0"/>
                </a:rPr>
                <a:t>集成化模型的需求</a:t>
              </a:r>
              <a:endParaRPr lang="zh-CN" altLang="en-US" sz="1600" b="1" dirty="0">
                <a:solidFill>
                  <a:srgbClr val="FFFFFF"/>
                </a:solidFill>
                <a:latin typeface="Arial" panose="020B0604020202020204" pitchFamily="34" charset="0"/>
              </a:endParaRPr>
            </a:p>
          </p:txBody>
        </p:sp>
        <p:sp>
          <p:nvSpPr>
            <p:cNvPr id="50207" name="矩形 50206"/>
            <p:cNvSpPr/>
            <p:nvPr/>
          </p:nvSpPr>
          <p:spPr>
            <a:xfrm>
              <a:off x="3420" y="2873"/>
              <a:ext cx="1968" cy="610"/>
            </a:xfrm>
            <a:prstGeom prst="rect">
              <a:avLst/>
            </a:prstGeom>
            <a:noFill/>
            <a:ln w="9525">
              <a:noFill/>
            </a:ln>
          </p:spPr>
          <p:txBody>
            <a:bodyPr>
              <a:spAutoFit/>
            </a:bodyPr>
            <a:p>
              <a:pPr>
                <a:lnSpc>
                  <a:spcPct val="80000"/>
                </a:lnSpc>
                <a:spcBef>
                  <a:spcPct val="20000"/>
                </a:spcBef>
                <a:buChar char="•"/>
              </a:pPr>
              <a:r>
                <a:rPr lang="zh-CN" altLang="en-US" b="1" dirty="0">
                  <a:latin typeface="微软雅黑" panose="020B0503020204020204" pitchFamily="34" charset="-122"/>
                  <a:ea typeface="微软雅黑" panose="020B0503020204020204" pitchFamily="34" charset="-122"/>
                </a:rPr>
                <a:t>需要整合不同模型中的最佳实践，建立统一模型，覆盖不同领域，供企业进行整个组织的全面过程改进。</a:t>
              </a:r>
              <a:endParaRPr lang="zh-CN" altLang="en-US" b="1" dirty="0">
                <a:latin typeface="微软雅黑" panose="020B0503020204020204" pitchFamily="34" charset="-122"/>
                <a:ea typeface="微软雅黑" panose="020B0503020204020204" pitchFamily="34" charset="-122"/>
              </a:endParaRPr>
            </a:p>
          </p:txBody>
        </p:sp>
        <p:sp>
          <p:nvSpPr>
            <p:cNvPr id="50239" name="右箭头 50238"/>
            <p:cNvSpPr/>
            <p:nvPr/>
          </p:nvSpPr>
          <p:spPr>
            <a:xfrm>
              <a:off x="2208" y="3168"/>
              <a:ext cx="1152" cy="288"/>
            </a:xfrm>
            <a:prstGeom prst="rightArrow">
              <a:avLst>
                <a:gd name="adj1" fmla="val 50000"/>
                <a:gd name="adj2" fmla="val 100000"/>
              </a:avLst>
            </a:prstGeom>
            <a:gradFill rotWithShape="1">
              <a:gsLst>
                <a:gs pos="0">
                  <a:schemeClr val="accent2"/>
                </a:gs>
                <a:gs pos="100000">
                  <a:schemeClr val="accent2">
                    <a:gamma/>
                    <a:tint val="54118"/>
                    <a:invGamma/>
                  </a:schemeClr>
                </a:gs>
              </a:gsLst>
              <a:lin ang="18900000" scaled="1"/>
              <a:tileRect/>
            </a:gradFill>
            <a:ln w="9525">
              <a:noFill/>
            </a:ln>
          </p:spPr>
          <p:txBody>
            <a:bodyPr/>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240"/>
                                        </p:tgtEl>
                                        <p:attrNameLst>
                                          <p:attrName>style.visibility</p:attrName>
                                        </p:attrNameLst>
                                      </p:cBhvr>
                                      <p:to>
                                        <p:strVal val="visible"/>
                                      </p:to>
                                    </p:set>
                                    <p:anim calcmode="lin" valueType="num">
                                      <p:cBhvr additive="base">
                                        <p:cTn id="7" dur="500" fill="hold"/>
                                        <p:tgtEl>
                                          <p:spTgt spid="50240"/>
                                        </p:tgtEl>
                                        <p:attrNameLst>
                                          <p:attrName>ppt_x</p:attrName>
                                        </p:attrNameLst>
                                      </p:cBhvr>
                                      <p:tavLst>
                                        <p:tav tm="0">
                                          <p:val>
                                            <p:strVal val="#ppt_x"/>
                                          </p:val>
                                        </p:tav>
                                        <p:tav tm="100000">
                                          <p:val>
                                            <p:strVal val="#ppt_x"/>
                                          </p:val>
                                        </p:tav>
                                      </p:tavLst>
                                    </p:anim>
                                    <p:anim calcmode="lin" valueType="num">
                                      <p:cBhvr additive="base">
                                        <p:cTn id="8" dur="500" fill="hold"/>
                                        <p:tgtEl>
                                          <p:spTgt spid="502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PLACING_PICTURE_USER_VIEWPORT" val="{&quot;height&quot;:9375,&quot;width&quot;:6840}"/>
</p:tagLst>
</file>

<file path=ppt/tags/tag2.xml><?xml version="1.0" encoding="utf-8"?>
<p:tagLst xmlns:p="http://schemas.openxmlformats.org/presentationml/2006/main">
  <p:tag name="COMMONDATA" val="eyJoZGlkIjoiOGI1ZDRlODU1NmU1NjYzOTgzMDRiZjdhZDgyNDkxOG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4150</Words>
  <Application>WPS 演示</Application>
  <PresentationFormat>全屏显示(4:3)</PresentationFormat>
  <Paragraphs>483</Paragraphs>
  <Slides>35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Arial</vt:lpstr>
      <vt:lpstr>宋体</vt:lpstr>
      <vt:lpstr>Wingdings</vt:lpstr>
      <vt:lpstr>微软雅黑</vt:lpstr>
      <vt:lpstr>Verdana</vt:lpstr>
      <vt:lpstr>Arial Unicode MS</vt:lpstr>
      <vt:lpstr>Calibri</vt:lpstr>
      <vt:lpstr>-소망M</vt:lpstr>
      <vt:lpstr>黑体</vt:lpstr>
      <vt:lpstr>Malgun Gothic</vt:lpstr>
      <vt:lpstr>Office 主题</vt:lpstr>
      <vt:lpstr>PowerPoint 演示文稿</vt:lpstr>
      <vt:lpstr>目录</vt:lpstr>
      <vt:lpstr>PowerPoint 演示文稿</vt:lpstr>
      <vt:lpstr>什么是成熟度——组织性能的稳定性</vt:lpstr>
      <vt:lpstr>什么是成熟度——对未来的预测能力</vt:lpstr>
      <vt:lpstr>CMMI作用：提供了一个度量单个过程“能力”和组织的成熟度的标准</vt:lpstr>
      <vt:lpstr>CMMI作用：提供了一个质量管理的模型及若干特定实践</vt:lpstr>
      <vt:lpstr>CMMI的前世——CMM的诞生</vt:lpstr>
      <vt:lpstr>多个模型共存的问题</vt:lpstr>
      <vt:lpstr>PowerPoint 演示文稿</vt:lpstr>
      <vt:lpstr>CMMI与SW-CMM的主要区别就是覆盖了许多领域,到目前为止包括四个领域</vt:lpstr>
      <vt:lpstr>在实施CMMI时存在从CMM向CMMI的转换</vt:lpstr>
      <vt:lpstr>目录</vt:lpstr>
      <vt:lpstr>CMMI的三个模型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
  <cp:lastModifiedBy>商嘉一</cp:lastModifiedBy>
  <cp:revision>12</cp:revision>
  <dcterms:created xsi:type="dcterms:W3CDTF">2022-03-31T01:06:00Z</dcterms:created>
  <dcterms:modified xsi:type="dcterms:W3CDTF">2022-04-28T06:03:04Z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448567EAB3E74925BFED59049014FE7B</vt:lpwstr>
  </property>
  <property fmtid="{D5CDD505-2E9C-101B-9397-08002B2CF9AE}" pid="3" name="KSOProductBuildVer">
    <vt:lpwstr>2052-11.1.0.11636</vt:lpwstr>
  </property>
</Properties>
</file>